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57" r:id="rId2"/>
    <p:sldMasterId id="2147483653" r:id="rId3"/>
    <p:sldMasterId id="2147483655" r:id="rId4"/>
  </p:sldMasterIdLst>
  <p:notesMasterIdLst>
    <p:notesMasterId r:id="rId26"/>
  </p:notesMasterIdLst>
  <p:sldIdLst>
    <p:sldId id="261" r:id="rId5"/>
    <p:sldId id="308" r:id="rId6"/>
    <p:sldId id="309" r:id="rId7"/>
    <p:sldId id="310" r:id="rId8"/>
    <p:sldId id="282" r:id="rId9"/>
    <p:sldId id="271" r:id="rId10"/>
    <p:sldId id="302" r:id="rId11"/>
    <p:sldId id="301" r:id="rId12"/>
    <p:sldId id="289" r:id="rId13"/>
    <p:sldId id="304" r:id="rId14"/>
    <p:sldId id="274" r:id="rId15"/>
    <p:sldId id="275" r:id="rId16"/>
    <p:sldId id="305" r:id="rId17"/>
    <p:sldId id="277" r:id="rId18"/>
    <p:sldId id="278" r:id="rId19"/>
    <p:sldId id="298" r:id="rId20"/>
    <p:sldId id="307" r:id="rId21"/>
    <p:sldId id="299" r:id="rId22"/>
    <p:sldId id="280" r:id="rId23"/>
    <p:sldId id="306" r:id="rId24"/>
    <p:sldId id="258" r:id="rId25"/>
  </p:sldIdLst>
  <p:sldSz cx="9144000" cy="6858000" type="screen4x3"/>
  <p:notesSz cx="6858000" cy="9144000"/>
  <p:defaultTextStyle>
    <a:defPPr>
      <a:defRPr lang="en-US"/>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09B7"/>
    <a:srgbClr val="FF0000"/>
  </p:clrMru>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02" autoAdjust="0"/>
    <p:restoredTop sz="86278" autoAdjust="0"/>
  </p:normalViewPr>
  <p:slideViewPr>
    <p:cSldViewPr>
      <p:cViewPr>
        <p:scale>
          <a:sx n="89" d="100"/>
          <a:sy n="89" d="100"/>
        </p:scale>
        <p:origin x="-1428" y="-78"/>
      </p:cViewPr>
      <p:guideLst>
        <p:guide orient="horz" pos="2160"/>
        <p:guide pos="2880"/>
      </p:guideLst>
    </p:cSldViewPr>
  </p:slideViewPr>
  <p:outlineViewPr>
    <p:cViewPr>
      <p:scale>
        <a:sx n="33" d="100"/>
        <a:sy n="33" d="100"/>
      </p:scale>
      <p:origin x="24"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1224"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kumimoji="0" sz="1200">
                <a:latin typeface="+mn-lt"/>
                <a:ea typeface="+mn-ea"/>
              </a:defRPr>
            </a:lvl1pPr>
          </a:lstStyle>
          <a:p>
            <a:pPr>
              <a:defRPr/>
            </a:pPr>
            <a:fld id="{04394CB2-F79A-4781-A1A2-476ADAE84939}" type="datetimeFigureOut">
              <a:rPr lang="zh-TW" altLang="en-US"/>
              <a:pPr>
                <a:defRPr/>
              </a:pPr>
              <a:t>2015/11/3</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zh-TW" altLang="en-US" noProof="0"/>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kumimoji="0" sz="1200">
                <a:latin typeface="+mn-lt"/>
                <a:ea typeface="+mn-ea"/>
              </a:defRPr>
            </a:lvl1pPr>
          </a:lstStyle>
          <a:p>
            <a:pPr>
              <a:defRPr/>
            </a:pPr>
            <a:fld id="{D6B45306-6E35-4841-8DD7-C12FE18925D3}"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0" y="-27384"/>
            <a:ext cx="8568952" cy="1143000"/>
          </a:xfrm>
        </p:spPr>
        <p:txBody>
          <a:bodyPr>
            <a:normAutofit/>
          </a:bodyPr>
          <a:lstStyle>
            <a:lvl1pPr algn="l">
              <a:defRPr sz="3600" baseline="0">
                <a:solidFill>
                  <a:schemeClr val="bg1"/>
                </a:solidFill>
                <a:latin typeface="Verdana"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a:xfrm>
            <a:off x="251520" y="1711349"/>
            <a:ext cx="8568952" cy="4525963"/>
          </a:xfrm>
        </p:spPr>
        <p:txBody>
          <a:bodyPr>
            <a:normAutofit/>
          </a:bodyPr>
          <a:lstStyle>
            <a:lvl1pPr>
              <a:defRPr sz="2000" baseline="0">
                <a:solidFill>
                  <a:srgbClr val="028DA8"/>
                </a:solidFill>
                <a:latin typeface="Verdana" pitchFamily="34" charset="0"/>
              </a:defRPr>
            </a:lvl1pPr>
            <a:lvl2pPr>
              <a:buFont typeface="Arial" pitchFamily="34" charset="0"/>
              <a:buChar char="•"/>
              <a:defRPr sz="1600" baseline="0">
                <a:latin typeface="Verdana" pitchFamily="34" charset="0"/>
              </a:defRPr>
            </a:lvl2pPr>
            <a:lvl3pPr>
              <a:buFont typeface="Arial" pitchFamily="34" charset="0"/>
              <a:buChar char="•"/>
              <a:defRPr sz="1600" baseline="0">
                <a:latin typeface="Verdana" pitchFamily="34" charset="0"/>
              </a:defRPr>
            </a:lvl3pPr>
            <a:lvl4pPr>
              <a:buFont typeface="Arial" pitchFamily="34" charset="0"/>
              <a:buChar char="•"/>
              <a:defRPr sz="1600" baseline="0">
                <a:latin typeface="Verdana" pitchFamily="34" charset="0"/>
              </a:defRPr>
            </a:lvl4pPr>
            <a:lvl5pPr>
              <a:buFont typeface="Arial" pitchFamily="34" charset="0"/>
              <a:buChar char="•"/>
              <a:defRPr sz="1600" baseline="0">
                <a:latin typeface="Verdan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a:xfrm>
            <a:off x="250825" y="6356350"/>
            <a:ext cx="2133600" cy="365125"/>
          </a:xfrm>
        </p:spPr>
        <p:txBody>
          <a:bodyPr/>
          <a:lstStyle>
            <a:lvl1pPr>
              <a:defRPr/>
            </a:lvl1pPr>
          </a:lstStyle>
          <a:p>
            <a:pPr>
              <a:defRPr/>
            </a:pPr>
            <a:r>
              <a:rPr lang="en-GB"/>
              <a:t>Confidential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0" y="-27384"/>
            <a:ext cx="8568952" cy="1143000"/>
          </a:xfrm>
        </p:spPr>
        <p:txBody>
          <a:bodyPr>
            <a:normAutofit/>
          </a:bodyPr>
          <a:lstStyle>
            <a:lvl1pPr algn="l">
              <a:defRPr sz="3600" baseline="0">
                <a:solidFill>
                  <a:schemeClr val="bg1"/>
                </a:solidFill>
                <a:latin typeface="Verdana"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a:xfrm>
            <a:off x="251520" y="1711349"/>
            <a:ext cx="8568952" cy="4525963"/>
          </a:xfrm>
        </p:spPr>
        <p:txBody>
          <a:bodyPr>
            <a:normAutofit/>
          </a:bodyPr>
          <a:lstStyle>
            <a:lvl1pPr>
              <a:defRPr sz="2000" baseline="0">
                <a:solidFill>
                  <a:srgbClr val="028DA8"/>
                </a:solidFill>
                <a:latin typeface="Verdana" pitchFamily="34" charset="0"/>
              </a:defRPr>
            </a:lvl1pPr>
            <a:lvl2pPr>
              <a:buFont typeface="Arial" pitchFamily="34" charset="0"/>
              <a:buChar char="•"/>
              <a:defRPr sz="1600" baseline="0">
                <a:latin typeface="Verdana" pitchFamily="34" charset="0"/>
              </a:defRPr>
            </a:lvl2pPr>
            <a:lvl3pPr>
              <a:buFont typeface="Arial" pitchFamily="34" charset="0"/>
              <a:buChar char="•"/>
              <a:defRPr sz="1600" baseline="0">
                <a:latin typeface="Verdana" pitchFamily="34" charset="0"/>
              </a:defRPr>
            </a:lvl3pPr>
            <a:lvl4pPr>
              <a:buFont typeface="Arial" pitchFamily="34" charset="0"/>
              <a:buChar char="•"/>
              <a:defRPr sz="1600" baseline="0">
                <a:latin typeface="Verdana" pitchFamily="34" charset="0"/>
              </a:defRPr>
            </a:lvl4pPr>
            <a:lvl5pPr>
              <a:buFont typeface="Arial" pitchFamily="34" charset="0"/>
              <a:buChar char="•"/>
              <a:defRPr sz="1600" baseline="0">
                <a:latin typeface="Verdan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a:xfrm>
            <a:off x="250825" y="6356350"/>
            <a:ext cx="2133600" cy="365125"/>
          </a:xfrm>
        </p:spPr>
        <p:txBody>
          <a:bodyPr/>
          <a:lstStyle>
            <a:lvl1pPr>
              <a:defRPr/>
            </a:lvl1pPr>
          </a:lstStyle>
          <a:p>
            <a:pPr>
              <a:defRPr/>
            </a:pPr>
            <a:r>
              <a:rPr lang="en-GB"/>
              <a:t>Confidential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30832" y="-27384"/>
            <a:ext cx="8229600" cy="1143000"/>
          </a:xfrm>
        </p:spPr>
        <p:txBody>
          <a:bodyPr>
            <a:normAutofit/>
          </a:bodyPr>
          <a:lstStyle>
            <a:lvl1pPr algn="l">
              <a:defRPr sz="3600" baseline="0">
                <a:solidFill>
                  <a:schemeClr val="bg1"/>
                </a:solidFill>
                <a:latin typeface="Verdana" pitchFamily="34" charset="0"/>
              </a:defRPr>
            </a:lvl1pPr>
          </a:lstStyle>
          <a:p>
            <a:r>
              <a:rPr lang="en-US" smtClean="0"/>
              <a:t>Click to edit Master title style</a:t>
            </a:r>
            <a:endParaRPr lang="en-GB" dirty="0"/>
          </a:p>
        </p:txBody>
      </p:sp>
      <p:sp>
        <p:nvSpPr>
          <p:cNvPr id="3" name="Date Placeholder 2"/>
          <p:cNvSpPr>
            <a:spLocks noGrp="1"/>
          </p:cNvSpPr>
          <p:nvPr>
            <p:ph type="dt" sz="half" idx="10"/>
          </p:nvPr>
        </p:nvSpPr>
        <p:spPr>
          <a:xfrm>
            <a:off x="250825" y="6356350"/>
            <a:ext cx="2133600" cy="365125"/>
          </a:xfrm>
        </p:spPr>
        <p:txBody>
          <a:bodyPr/>
          <a:lstStyle>
            <a:lvl1pPr>
              <a:defRPr/>
            </a:lvl1pPr>
          </a:lstStyle>
          <a:p>
            <a:pPr>
              <a:defRPr/>
            </a:pPr>
            <a:r>
              <a:rPr lang="en-GB"/>
              <a:t>Confidential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0" y="-18256"/>
            <a:ext cx="8229600" cy="1143000"/>
          </a:xfrm>
        </p:spPr>
        <p:txBody>
          <a:bodyPr>
            <a:normAutofit/>
          </a:bodyPr>
          <a:lstStyle>
            <a:lvl1pPr algn="l">
              <a:defRPr sz="3600" baseline="0">
                <a:solidFill>
                  <a:schemeClr val="bg1"/>
                </a:solidFill>
                <a:latin typeface="Verdana" pitchFamily="34" charset="0"/>
              </a:defRPr>
            </a:lvl1pPr>
          </a:lstStyle>
          <a:p>
            <a:r>
              <a:rPr lang="en-US" smtClean="0"/>
              <a:t>Click to edit Master title style</a:t>
            </a:r>
            <a:endParaRPr lang="en-GB" dirty="0"/>
          </a:p>
        </p:txBody>
      </p:sp>
      <p:sp>
        <p:nvSpPr>
          <p:cNvPr id="3" name="Content Placeholder 2"/>
          <p:cNvSpPr>
            <a:spLocks noGrp="1"/>
          </p:cNvSpPr>
          <p:nvPr>
            <p:ph sz="half" idx="1"/>
          </p:nvPr>
        </p:nvSpPr>
        <p:spPr>
          <a:xfrm>
            <a:off x="251520" y="1600200"/>
            <a:ext cx="4038600" cy="4525963"/>
          </a:xfrm>
        </p:spPr>
        <p:txBody>
          <a:bodyPr/>
          <a:lstStyle>
            <a:lvl1pPr>
              <a:defRPr sz="2000" baseline="0">
                <a:solidFill>
                  <a:srgbClr val="028DA8"/>
                </a:solidFill>
                <a:latin typeface="Verdana" pitchFamily="34" charset="0"/>
              </a:defRPr>
            </a:lvl1pPr>
            <a:lvl2pPr>
              <a:buFont typeface="Arial" pitchFamily="34" charset="0"/>
              <a:buChar char="•"/>
              <a:defRPr sz="1600" baseline="0">
                <a:solidFill>
                  <a:schemeClr val="tx1"/>
                </a:solidFill>
                <a:latin typeface="Verdana" pitchFamily="34" charset="0"/>
              </a:defRPr>
            </a:lvl2pPr>
            <a:lvl3pPr>
              <a:buFont typeface="Arial" pitchFamily="34" charset="0"/>
              <a:buChar char="•"/>
              <a:defRPr sz="1600" baseline="0">
                <a:solidFill>
                  <a:schemeClr val="tx1"/>
                </a:solidFill>
                <a:latin typeface="Verdana" pitchFamily="34" charset="0"/>
              </a:defRPr>
            </a:lvl3pPr>
            <a:lvl4pPr>
              <a:buFont typeface="Arial" pitchFamily="34" charset="0"/>
              <a:buChar char="•"/>
              <a:defRPr sz="1600" baseline="0">
                <a:solidFill>
                  <a:schemeClr val="tx1"/>
                </a:solidFill>
                <a:latin typeface="Verdana" pitchFamily="34" charset="0"/>
              </a:defRPr>
            </a:lvl4pPr>
            <a:lvl5pPr>
              <a:buFont typeface="Arial" pitchFamily="34" charset="0"/>
              <a:buChar char="•"/>
              <a:defRPr sz="1600" baseline="0">
                <a:solidFill>
                  <a:schemeClr val="tx1"/>
                </a:solidFill>
                <a:latin typeface="Verdana"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427984" y="1600200"/>
            <a:ext cx="4038600" cy="4525963"/>
          </a:xfrm>
        </p:spPr>
        <p:txBody>
          <a:bodyPr/>
          <a:lstStyle>
            <a:lvl1pPr>
              <a:defRPr sz="2000" baseline="0">
                <a:solidFill>
                  <a:srgbClr val="018DA8"/>
                </a:solidFill>
                <a:latin typeface="Verdana" pitchFamily="34" charset="0"/>
              </a:defRPr>
            </a:lvl1pPr>
            <a:lvl2pPr>
              <a:buFont typeface="Arial" pitchFamily="34" charset="0"/>
              <a:buChar char="•"/>
              <a:defRPr sz="1600" baseline="0">
                <a:latin typeface="Verdana" pitchFamily="34" charset="0"/>
              </a:defRPr>
            </a:lvl2pPr>
            <a:lvl3pPr>
              <a:buFont typeface="Arial" pitchFamily="34" charset="0"/>
              <a:buChar char="•"/>
              <a:defRPr sz="1600" baseline="0">
                <a:latin typeface="Verdana" pitchFamily="34" charset="0"/>
              </a:defRPr>
            </a:lvl3pPr>
            <a:lvl4pPr>
              <a:buFont typeface="Arial" pitchFamily="34" charset="0"/>
              <a:buChar char="•"/>
              <a:defRPr sz="1600" baseline="0">
                <a:latin typeface="Verdana" pitchFamily="34" charset="0"/>
              </a:defRPr>
            </a:lvl4pPr>
            <a:lvl5pPr>
              <a:buFont typeface="Arial" pitchFamily="34" charset="0"/>
              <a:buChar char="•"/>
              <a:defRPr sz="1600" baseline="0">
                <a:latin typeface="Verdana"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4"/>
          <p:cNvSpPr>
            <a:spLocks noGrp="1"/>
          </p:cNvSpPr>
          <p:nvPr>
            <p:ph type="dt" sz="half" idx="10"/>
          </p:nvPr>
        </p:nvSpPr>
        <p:spPr>
          <a:xfrm>
            <a:off x="250825" y="6356350"/>
            <a:ext cx="2133600" cy="365125"/>
          </a:xfrm>
        </p:spPr>
        <p:txBody>
          <a:bodyPr/>
          <a:lstStyle>
            <a:lvl1pPr>
              <a:defRPr/>
            </a:lvl1pPr>
          </a:lstStyle>
          <a:p>
            <a:pPr>
              <a:defRPr/>
            </a:pPr>
            <a:r>
              <a:rPr lang="en-GB"/>
              <a:t>Confidential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50825" y="6356350"/>
            <a:ext cx="2133600" cy="365125"/>
          </a:xfrm>
        </p:spPr>
        <p:txBody>
          <a:bodyPr/>
          <a:lstStyle>
            <a:lvl1pPr>
              <a:defRPr/>
            </a:lvl1pPr>
          </a:lstStyle>
          <a:p>
            <a:pPr>
              <a:defRPr/>
            </a:pPr>
            <a:r>
              <a:rPr lang="en-GB"/>
              <a:t>Confidential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250825" y="4508500"/>
            <a:ext cx="8642350" cy="1441450"/>
          </a:xfrm>
        </p:spPr>
        <p:txBody>
          <a:bodyPr/>
          <a:lstStyle>
            <a:lvl1pPr>
              <a:buNone/>
              <a:defRPr sz="3600" baseline="0">
                <a:solidFill>
                  <a:srgbClr val="028DA8"/>
                </a:solidFill>
                <a:latin typeface="Verdana" pitchFamily="34" charset="0"/>
              </a:defRPr>
            </a:lvl1pPr>
            <a:lvl2pPr>
              <a:buNone/>
              <a:defRPr/>
            </a:lvl2pPr>
          </a:lstStyle>
          <a:p>
            <a:pPr lvl="0"/>
            <a:r>
              <a:rPr lang="zh-TW" altLang="en-US" dirty="0" smtClean="0"/>
              <a:t>按一下以編輯母片文字樣式</a:t>
            </a:r>
          </a:p>
        </p:txBody>
      </p:sp>
      <p:sp>
        <p:nvSpPr>
          <p:cNvPr id="3" name="Date Placeholder 1"/>
          <p:cNvSpPr>
            <a:spLocks noGrp="1"/>
          </p:cNvSpPr>
          <p:nvPr>
            <p:ph type="dt" sz="half" idx="12"/>
          </p:nvPr>
        </p:nvSpPr>
        <p:spPr>
          <a:xfrm>
            <a:off x="250825" y="6356350"/>
            <a:ext cx="2133600" cy="365125"/>
          </a:xfrm>
        </p:spPr>
        <p:txBody>
          <a:bodyPr/>
          <a:lstStyle>
            <a:lvl1pPr>
              <a:defRPr/>
            </a:lvl1pPr>
          </a:lstStyle>
          <a:p>
            <a:pPr>
              <a:defRPr/>
            </a:pPr>
            <a:r>
              <a:rPr lang="en-GB"/>
              <a:t>Confidential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520" y="3886200"/>
            <a:ext cx="7304856" cy="1752600"/>
          </a:xfrm>
        </p:spPr>
        <p:txBody>
          <a:bodyPr>
            <a:normAutofit/>
          </a:bodyPr>
          <a:lstStyle>
            <a:lvl1pPr marL="0" indent="0" algn="l">
              <a:buNone/>
              <a:defRPr sz="3600" baseline="0">
                <a:solidFill>
                  <a:srgbClr val="028DA8"/>
                </a:solidFill>
                <a:latin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smtClean="0"/>
              <a:t>按一下以編輯母片副標題樣式</a:t>
            </a:r>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520" y="2130425"/>
            <a:ext cx="7772400" cy="1470025"/>
          </a:xfrm>
        </p:spPr>
        <p:txBody>
          <a:bodyPr>
            <a:normAutofit/>
          </a:bodyPr>
          <a:lstStyle>
            <a:lvl1pPr algn="l">
              <a:defRPr sz="3600" baseline="0">
                <a:solidFill>
                  <a:srgbClr val="028DA8"/>
                </a:solidFill>
                <a:latin typeface="Verdana" pitchFamily="34" charset="0"/>
              </a:defRPr>
            </a:lvl1pPr>
          </a:lstStyle>
          <a:p>
            <a:r>
              <a:rPr lang="zh-TW" altLang="en-US" dirty="0" smtClean="0"/>
              <a:t>按一下以編輯母片標題樣式</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endParaRPr lang="en-GB" altLang="zh-TW"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GB" altLang="zh-TW"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defRPr>
            </a:lvl1pPr>
          </a:lstStyle>
          <a:p>
            <a:pPr>
              <a:defRPr/>
            </a:pPr>
            <a:fld id="{1D8BA7EE-230F-4E9C-BDE1-0DA1A5869F0B}" type="datetimeFigureOut">
              <a:rPr lang="en-GB"/>
              <a:pPr>
                <a:defRPr/>
              </a:pPr>
              <a:t>03/11/2015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tint val="75000"/>
                  </a:schemeClr>
                </a:solidFill>
                <a:latin typeface="+mn-lt"/>
                <a:ea typeface="+mn-ea"/>
              </a:defRPr>
            </a:lvl1pPr>
          </a:lstStyle>
          <a:p>
            <a:pPr>
              <a:defRPr/>
            </a:pPr>
            <a:fld id="{1379DB06-8BAC-48CB-AD00-DECCF90B5A9C}" type="slidenum">
              <a:rPr lang="en-GB"/>
              <a:pPr>
                <a:defRPr/>
              </a:pPr>
              <a:t>‹#›</a:t>
            </a:fld>
            <a:endParaRPr lang="en-GB"/>
          </a:p>
        </p:txBody>
      </p:sp>
      <p:pic>
        <p:nvPicPr>
          <p:cNvPr id="1031" name="Picture 6" descr="Slide Background.jpg"/>
          <p:cNvPicPr>
            <a:picLocks noChangeAspect="1"/>
          </p:cNvPicPr>
          <p:nvPr/>
        </p:nvPicPr>
        <p:blipFill>
          <a:blip r:embed="rId7"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endParaRPr lang="en-GB" altLang="zh-TW" smtClean="0"/>
          </a:p>
        </p:txBody>
      </p:sp>
      <p:sp>
        <p:nvSpPr>
          <p:cNvPr id="717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GB" altLang="zh-TW"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defRPr>
            </a:lvl1pPr>
          </a:lstStyle>
          <a:p>
            <a:pPr>
              <a:defRPr/>
            </a:pPr>
            <a:fld id="{2DCF6258-5BC9-4D3D-99D8-74DF52FCB0C2}" type="datetimeFigureOut">
              <a:rPr lang="en-GB"/>
              <a:pPr>
                <a:defRPr/>
              </a:pPr>
              <a:t>03/11/2015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tint val="75000"/>
                  </a:schemeClr>
                </a:solidFill>
                <a:latin typeface="+mn-lt"/>
                <a:ea typeface="+mn-ea"/>
              </a:defRPr>
            </a:lvl1pPr>
          </a:lstStyle>
          <a:p>
            <a:pPr>
              <a:defRPr/>
            </a:pPr>
            <a:fld id="{2655A850-21B8-48A0-B5DF-153DA770D5F6}" type="slidenum">
              <a:rPr lang="en-GB"/>
              <a:pPr>
                <a:defRPr/>
              </a:pPr>
              <a:t>‹#›</a:t>
            </a:fld>
            <a:endParaRPr lang="en-GB"/>
          </a:p>
        </p:txBody>
      </p:sp>
      <p:pic>
        <p:nvPicPr>
          <p:cNvPr id="7175" name="Picture 6" descr="Front page Background.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9"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endParaRPr lang="en-GB" altLang="zh-TW" smtClean="0"/>
          </a:p>
        </p:txBody>
      </p:sp>
      <p:sp>
        <p:nvSpPr>
          <p:cNvPr id="921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GB" altLang="zh-TW"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defRPr>
            </a:lvl1pPr>
          </a:lstStyle>
          <a:p>
            <a:pPr>
              <a:defRPr/>
            </a:pPr>
            <a:fld id="{9D9B01D1-29BE-4D8B-B13C-6F7576A318B9}" type="datetimeFigureOut">
              <a:rPr lang="en-GB"/>
              <a:pPr>
                <a:defRPr/>
              </a:pPr>
              <a:t>03/11/2015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tint val="75000"/>
                  </a:schemeClr>
                </a:solidFill>
                <a:latin typeface="+mn-lt"/>
                <a:ea typeface="+mn-ea"/>
              </a:defRPr>
            </a:lvl1pPr>
          </a:lstStyle>
          <a:p>
            <a:pPr>
              <a:defRPr/>
            </a:pPr>
            <a:fld id="{6417E8C0-615C-49FA-9C38-17A8D5A19B8D}" type="slidenum">
              <a:rPr lang="en-GB"/>
              <a:pPr>
                <a:defRPr/>
              </a:pPr>
              <a:t>‹#›</a:t>
            </a:fld>
            <a:endParaRPr lang="en-GB"/>
          </a:p>
        </p:txBody>
      </p:sp>
      <p:pic>
        <p:nvPicPr>
          <p:cNvPr id="9223" name="Picture 6" descr="Title Slide Vs1.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0"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endParaRPr lang="en-GB" altLang="zh-TW" smtClean="0"/>
          </a:p>
        </p:txBody>
      </p:sp>
      <p:sp>
        <p:nvSpPr>
          <p:cNvPr id="1126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GB" altLang="zh-TW"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defRPr>
            </a:lvl1pPr>
          </a:lstStyle>
          <a:p>
            <a:pPr>
              <a:defRPr/>
            </a:pPr>
            <a:fld id="{63EB6834-47D9-4FDC-8D2F-9E40BA23EA28}" type="datetimeFigureOut">
              <a:rPr lang="en-GB"/>
              <a:pPr>
                <a:defRPr/>
              </a:pPr>
              <a:t>03/11/2015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tint val="75000"/>
                  </a:schemeClr>
                </a:solidFill>
                <a:latin typeface="+mn-lt"/>
                <a:ea typeface="+mn-ea"/>
              </a:defRPr>
            </a:lvl1pPr>
          </a:lstStyle>
          <a:p>
            <a:pPr>
              <a:defRPr/>
            </a:pPr>
            <a:fld id="{E63A287F-5403-44BE-93E2-2C542AA91465}" type="slidenum">
              <a:rPr lang="en-GB"/>
              <a:pPr>
                <a:defRPr/>
              </a:pPr>
              <a:t>‹#›</a:t>
            </a:fld>
            <a:endParaRPr lang="en-GB"/>
          </a:p>
        </p:txBody>
      </p:sp>
      <p:pic>
        <p:nvPicPr>
          <p:cNvPr id="11271" name="Picture 6" descr="Title Slide Vs2.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1"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dlinktw.com.tw/techsupport/"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dlinktw.com.tw/techsupport/"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Placeholder 1"/>
          <p:cNvSpPr>
            <a:spLocks noGrp="1"/>
          </p:cNvSpPr>
          <p:nvPr>
            <p:ph type="body" sz="quarter" idx="11"/>
          </p:nvPr>
        </p:nvSpPr>
        <p:spPr>
          <a:xfrm>
            <a:off x="323850" y="4365104"/>
            <a:ext cx="8640763" cy="1008584"/>
          </a:xfrm>
        </p:spPr>
        <p:txBody>
          <a:bodyPr/>
          <a:lstStyle/>
          <a:p>
            <a:pPr eaLnBrk="1" hangingPunct="1"/>
            <a:r>
              <a:rPr lang="en-US" altLang="zh-TW" sz="4400" b="1" dirty="0" smtClean="0">
                <a:latin typeface="標楷體" pitchFamily="65" charset="-120"/>
                <a:ea typeface="標楷體" pitchFamily="65" charset="-120"/>
              </a:rPr>
              <a:t>D-Link</a:t>
            </a:r>
            <a:r>
              <a:rPr lang="zh-TW" altLang="en-US" sz="4400" b="1" dirty="0" smtClean="0">
                <a:latin typeface="標楷體" pitchFamily="65" charset="-120"/>
                <a:ea typeface="標楷體" pitchFamily="65" charset="-120"/>
              </a:rPr>
              <a:t>企業網路維修服務申請作業</a:t>
            </a:r>
            <a:endParaRPr lang="en-GB" sz="4400" b="1" dirty="0" smtClean="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標題 1"/>
          <p:cNvSpPr>
            <a:spLocks noGrp="1"/>
          </p:cNvSpPr>
          <p:nvPr>
            <p:ph type="title" idx="4294967295"/>
          </p:nvPr>
        </p:nvSpPr>
        <p:spPr>
          <a:xfrm>
            <a:off x="250825" y="-26988"/>
            <a:ext cx="8569325" cy="1143001"/>
          </a:xfrm>
        </p:spPr>
        <p:txBody>
          <a:bodyPr/>
          <a:lstStyle/>
          <a:p>
            <a:pPr algn="l" eaLnBrk="1" hangingPunct="1"/>
            <a:r>
              <a:rPr lang="zh-TW" altLang="en-US" sz="3600" dirty="0" smtClean="0">
                <a:solidFill>
                  <a:schemeClr val="bg1"/>
                </a:solidFill>
                <a:latin typeface="標楷體" pitchFamily="65" charset="-120"/>
                <a:ea typeface="標楷體" pitchFamily="65" charset="-120"/>
              </a:rPr>
              <a:t>登入帳號及密碼</a:t>
            </a:r>
          </a:p>
        </p:txBody>
      </p:sp>
      <p:pic>
        <p:nvPicPr>
          <p:cNvPr id="22530" name="Picture 2"/>
          <p:cNvPicPr>
            <a:picLocks noChangeAspect="1" noChangeArrowheads="1"/>
          </p:cNvPicPr>
          <p:nvPr/>
        </p:nvPicPr>
        <p:blipFill>
          <a:blip r:embed="rId2" cstate="print"/>
          <a:srcRect/>
          <a:stretch>
            <a:fillRect/>
          </a:stretch>
        </p:blipFill>
        <p:spPr bwMode="auto">
          <a:xfrm>
            <a:off x="0" y="1125538"/>
            <a:ext cx="9144000" cy="5118100"/>
          </a:xfrm>
          <a:prstGeom prst="rect">
            <a:avLst/>
          </a:prstGeom>
          <a:noFill/>
          <a:ln w="9525">
            <a:noFill/>
            <a:miter lim="800000"/>
            <a:headEnd/>
            <a:tailEnd/>
          </a:ln>
        </p:spPr>
      </p:pic>
      <p:sp>
        <p:nvSpPr>
          <p:cNvPr id="22531" name="Oval 5"/>
          <p:cNvSpPr>
            <a:spLocks noChangeArrowheads="1"/>
          </p:cNvSpPr>
          <p:nvPr/>
        </p:nvSpPr>
        <p:spPr bwMode="auto">
          <a:xfrm>
            <a:off x="827088" y="4292600"/>
            <a:ext cx="3024187" cy="720725"/>
          </a:xfrm>
          <a:prstGeom prst="ellipse">
            <a:avLst/>
          </a:prstGeom>
          <a:noFill/>
          <a:ln w="38100" algn="ctr">
            <a:solidFill>
              <a:srgbClr val="FF0000"/>
            </a:solidFill>
            <a:round/>
            <a:headEnd/>
            <a:tailEnd/>
          </a:ln>
        </p:spPr>
        <p:txBody>
          <a:bodyPr wrap="none" anchor="ctr"/>
          <a:lstStyle/>
          <a:p>
            <a:endParaRPr lang="zh-TW" altLang="en-US"/>
          </a:p>
        </p:txBody>
      </p:sp>
      <p:sp>
        <p:nvSpPr>
          <p:cNvPr id="22532" name="AutoShape 6"/>
          <p:cNvSpPr>
            <a:spLocks noChangeArrowheads="1"/>
          </p:cNvSpPr>
          <p:nvPr/>
        </p:nvSpPr>
        <p:spPr bwMode="auto">
          <a:xfrm>
            <a:off x="2916238" y="5661025"/>
            <a:ext cx="2736850" cy="1008063"/>
          </a:xfrm>
          <a:prstGeom prst="wedgeEllipseCallout">
            <a:avLst>
              <a:gd name="adj1" fmla="val -22796"/>
              <a:gd name="adj2" fmla="val -109685"/>
            </a:avLst>
          </a:prstGeom>
          <a:noFill/>
          <a:ln w="25400" algn="ctr">
            <a:solidFill>
              <a:srgbClr val="FF0000"/>
            </a:solidFill>
            <a:miter lim="800000"/>
            <a:headEnd/>
            <a:tailEnd/>
          </a:ln>
        </p:spPr>
        <p:txBody>
          <a:bodyPr lIns="0" tIns="0" rIns="0" bIns="0" anchor="ctr"/>
          <a:lstStyle/>
          <a:p>
            <a:pPr algn="ctr"/>
            <a:r>
              <a:rPr lang="zh-TW" altLang="en-US">
                <a:solidFill>
                  <a:srgbClr val="FF0000"/>
                </a:solidFill>
                <a:latin typeface="Times New Roman" pitchFamily="18" charset="0"/>
                <a:ea typeface="標楷體" pitchFamily="65" charset="-120"/>
              </a:rPr>
              <a:t>請利用申請好的帳號及密碼來登入</a:t>
            </a:r>
          </a:p>
        </p:txBody>
      </p:sp>
      <p:sp>
        <p:nvSpPr>
          <p:cNvPr id="22533" name="Rectangle 6"/>
          <p:cNvSpPr>
            <a:spLocks noChangeArrowheads="1"/>
          </p:cNvSpPr>
          <p:nvPr/>
        </p:nvSpPr>
        <p:spPr bwMode="auto">
          <a:xfrm>
            <a:off x="1619250" y="4365625"/>
            <a:ext cx="504825" cy="142875"/>
          </a:xfrm>
          <a:prstGeom prst="rect">
            <a:avLst/>
          </a:prstGeom>
          <a:solidFill>
            <a:schemeClr val="bg1"/>
          </a:solidFill>
          <a:ln w="9525" algn="ctr">
            <a:noFill/>
            <a:miter lim="800000"/>
            <a:headEnd/>
            <a:tailEnd/>
          </a:ln>
        </p:spPr>
        <p:txBody>
          <a:bodyPr wrap="none" anchor="ctr"/>
          <a:lstStyle/>
          <a:p>
            <a:pPr algn="ctr"/>
            <a:endParaRPr lang="zh-TW" altLang="en-US"/>
          </a:p>
        </p:txBody>
      </p:sp>
      <p:sp>
        <p:nvSpPr>
          <p:cNvPr id="22534" name="Rectangle 7"/>
          <p:cNvSpPr>
            <a:spLocks noChangeArrowheads="1"/>
          </p:cNvSpPr>
          <p:nvPr/>
        </p:nvSpPr>
        <p:spPr bwMode="auto">
          <a:xfrm>
            <a:off x="1619250" y="4724400"/>
            <a:ext cx="431800" cy="73025"/>
          </a:xfrm>
          <a:prstGeom prst="rect">
            <a:avLst/>
          </a:prstGeom>
          <a:solidFill>
            <a:schemeClr val="bg1"/>
          </a:solidFill>
          <a:ln w="9525" algn="ctr">
            <a:noFill/>
            <a:miter lim="800000"/>
            <a:headEnd/>
            <a:tailEnd/>
          </a:ln>
        </p:spPr>
        <p:txBody>
          <a:bodyPr wrap="none" anchor="ctr"/>
          <a:lstStyle/>
          <a:p>
            <a:pPr algn="ctr"/>
            <a:endParaRPr lang="zh-TW" altLang="en-US"/>
          </a:p>
        </p:txBody>
      </p:sp>
      <p:sp>
        <p:nvSpPr>
          <p:cNvPr id="22535" name="Rectangle 8"/>
          <p:cNvSpPr>
            <a:spLocks noChangeArrowheads="1"/>
          </p:cNvSpPr>
          <p:nvPr/>
        </p:nvSpPr>
        <p:spPr bwMode="auto">
          <a:xfrm>
            <a:off x="1547813" y="4652963"/>
            <a:ext cx="576262" cy="144462"/>
          </a:xfrm>
          <a:prstGeom prst="rect">
            <a:avLst/>
          </a:prstGeom>
          <a:solidFill>
            <a:schemeClr val="bg1"/>
          </a:solidFill>
          <a:ln w="9525" algn="ctr">
            <a:noFill/>
            <a:miter lim="800000"/>
            <a:headEnd/>
            <a:tailEnd/>
          </a:ln>
        </p:spPr>
        <p:txBody>
          <a:bodyPr wrap="none" anchor="ctr"/>
          <a:lstStyle/>
          <a:p>
            <a:pPr algn="ctr"/>
            <a:endParaRPr lang="zh-TW"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標題 1"/>
          <p:cNvSpPr>
            <a:spLocks noGrp="1"/>
          </p:cNvSpPr>
          <p:nvPr>
            <p:ph type="title"/>
          </p:nvPr>
        </p:nvSpPr>
        <p:spPr>
          <a:xfrm>
            <a:off x="250825" y="-26988"/>
            <a:ext cx="8569325" cy="1143001"/>
          </a:xfrm>
        </p:spPr>
        <p:txBody>
          <a:bodyPr/>
          <a:lstStyle/>
          <a:p>
            <a:pPr eaLnBrk="1" hangingPunct="1"/>
            <a:r>
              <a:rPr lang="zh-TW" altLang="en-US" dirty="0" smtClean="0">
                <a:latin typeface="標楷體" pitchFamily="65" charset="-120"/>
                <a:ea typeface="標楷體" pitchFamily="65" charset="-120"/>
              </a:rPr>
              <a:t>登入後頁面及開始線上申請</a:t>
            </a:r>
          </a:p>
        </p:txBody>
      </p:sp>
      <p:pic>
        <p:nvPicPr>
          <p:cNvPr id="23554" name="Picture 3"/>
          <p:cNvPicPr>
            <a:picLocks noChangeAspect="1" noChangeArrowheads="1"/>
          </p:cNvPicPr>
          <p:nvPr/>
        </p:nvPicPr>
        <p:blipFill>
          <a:blip r:embed="rId2" cstate="print"/>
          <a:srcRect/>
          <a:stretch>
            <a:fillRect/>
          </a:stretch>
        </p:blipFill>
        <p:spPr bwMode="auto">
          <a:xfrm>
            <a:off x="0" y="1125538"/>
            <a:ext cx="9144000" cy="5111750"/>
          </a:xfrm>
          <a:prstGeom prst="rect">
            <a:avLst/>
          </a:prstGeom>
          <a:noFill/>
          <a:ln w="9525">
            <a:noFill/>
            <a:miter lim="800000"/>
            <a:headEnd/>
            <a:tailEnd/>
          </a:ln>
        </p:spPr>
      </p:pic>
      <p:sp>
        <p:nvSpPr>
          <p:cNvPr id="23555" name="AutoShape 6"/>
          <p:cNvSpPr>
            <a:spLocks noChangeArrowheads="1"/>
          </p:cNvSpPr>
          <p:nvPr/>
        </p:nvSpPr>
        <p:spPr bwMode="auto">
          <a:xfrm>
            <a:off x="6156325" y="4292600"/>
            <a:ext cx="2736850" cy="1052513"/>
          </a:xfrm>
          <a:prstGeom prst="wedgeEllipseCallout">
            <a:avLst>
              <a:gd name="adj1" fmla="val 39792"/>
              <a:gd name="adj2" fmla="val -162366"/>
            </a:avLst>
          </a:prstGeom>
          <a:noFill/>
          <a:ln w="25400" algn="ctr">
            <a:solidFill>
              <a:srgbClr val="FF0000"/>
            </a:solidFill>
            <a:miter lim="800000"/>
            <a:headEnd/>
            <a:tailEnd/>
          </a:ln>
        </p:spPr>
        <p:txBody>
          <a:bodyPr lIns="0" tIns="0" rIns="0" bIns="0" anchor="ctr"/>
          <a:lstStyle/>
          <a:p>
            <a:pPr algn="ctr"/>
            <a:r>
              <a:rPr lang="zh-TW" altLang="en-US">
                <a:solidFill>
                  <a:srgbClr val="FF0000"/>
                </a:solidFill>
                <a:latin typeface="Times New Roman" pitchFamily="18" charset="0"/>
                <a:ea typeface="標楷體" pitchFamily="65" charset="-120"/>
              </a:rPr>
              <a:t>請按此選項開始線上申請</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標題 1"/>
          <p:cNvSpPr>
            <a:spLocks noGrp="1"/>
          </p:cNvSpPr>
          <p:nvPr>
            <p:ph type="title"/>
          </p:nvPr>
        </p:nvSpPr>
        <p:spPr>
          <a:xfrm>
            <a:off x="250825" y="-26988"/>
            <a:ext cx="8569325" cy="1143001"/>
          </a:xfrm>
        </p:spPr>
        <p:txBody>
          <a:bodyPr/>
          <a:lstStyle/>
          <a:p>
            <a:pPr eaLnBrk="1" hangingPunct="1"/>
            <a:r>
              <a:rPr lang="zh-TW" altLang="en-US" b="1" dirty="0" smtClean="0">
                <a:latin typeface="標楷體" pitchFamily="65" charset="-120"/>
                <a:ea typeface="標楷體" pitchFamily="65" charset="-120"/>
              </a:rPr>
              <a:t>線上申請：步驟一、選取產品型號</a:t>
            </a:r>
            <a:endParaRPr lang="zh-TW" altLang="en-US" dirty="0" smtClean="0">
              <a:latin typeface="標楷體" pitchFamily="65" charset="-120"/>
              <a:ea typeface="標楷體" pitchFamily="65" charset="-120"/>
            </a:endParaRPr>
          </a:p>
        </p:txBody>
      </p:sp>
      <p:pic>
        <p:nvPicPr>
          <p:cNvPr id="24578" name="Picture 3"/>
          <p:cNvPicPr>
            <a:picLocks noChangeAspect="1" noChangeArrowheads="1"/>
          </p:cNvPicPr>
          <p:nvPr/>
        </p:nvPicPr>
        <p:blipFill>
          <a:blip r:embed="rId2" cstate="print"/>
          <a:srcRect/>
          <a:stretch>
            <a:fillRect/>
          </a:stretch>
        </p:blipFill>
        <p:spPr bwMode="auto">
          <a:xfrm>
            <a:off x="0" y="1124744"/>
            <a:ext cx="9144000" cy="511175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p:cNvSpPr>
          <p:nvPr>
            <p:ph type="title" idx="4294967295"/>
          </p:nvPr>
        </p:nvSpPr>
        <p:spPr>
          <a:xfrm>
            <a:off x="457200" y="274638"/>
            <a:ext cx="8229600" cy="850106"/>
          </a:xfrm>
        </p:spPr>
        <p:txBody>
          <a:bodyPr/>
          <a:lstStyle/>
          <a:p>
            <a:pPr algn="l"/>
            <a:r>
              <a:rPr lang="zh-TW" altLang="en-US" sz="4000" b="1" dirty="0" smtClean="0">
                <a:solidFill>
                  <a:schemeClr val="bg1"/>
                </a:solidFill>
                <a:latin typeface="標楷體" pitchFamily="65" charset="-120"/>
                <a:ea typeface="標楷體" pitchFamily="65" charset="-120"/>
              </a:rPr>
              <a:t>選取產品型號</a:t>
            </a:r>
          </a:p>
        </p:txBody>
      </p:sp>
      <p:sp>
        <p:nvSpPr>
          <p:cNvPr id="25602" name="Rectangle 3"/>
          <p:cNvSpPr>
            <a:spLocks noGrp="1"/>
          </p:cNvSpPr>
          <p:nvPr>
            <p:ph type="body" idx="4294967295"/>
          </p:nvPr>
        </p:nvSpPr>
        <p:spPr/>
        <p:txBody>
          <a:bodyPr/>
          <a:lstStyle/>
          <a:p>
            <a:endParaRPr lang="zh-TW" altLang="en-US" smtClean="0"/>
          </a:p>
        </p:txBody>
      </p:sp>
      <p:pic>
        <p:nvPicPr>
          <p:cNvPr id="25603" name="Picture 4"/>
          <p:cNvPicPr>
            <a:picLocks noChangeAspect="1" noChangeArrowheads="1"/>
          </p:cNvPicPr>
          <p:nvPr/>
        </p:nvPicPr>
        <p:blipFill>
          <a:blip r:embed="rId2" cstate="print"/>
          <a:srcRect/>
          <a:stretch>
            <a:fillRect/>
          </a:stretch>
        </p:blipFill>
        <p:spPr bwMode="auto">
          <a:xfrm>
            <a:off x="539750" y="1557338"/>
            <a:ext cx="8135938" cy="4633912"/>
          </a:xfrm>
          <a:prstGeom prst="rect">
            <a:avLst/>
          </a:prstGeom>
          <a:noFill/>
          <a:ln w="9525">
            <a:noFill/>
            <a:miter lim="800000"/>
            <a:headEnd/>
            <a:tailEnd/>
          </a:ln>
        </p:spPr>
      </p:pic>
      <p:sp>
        <p:nvSpPr>
          <p:cNvPr id="25604" name="AutoShape 6"/>
          <p:cNvSpPr>
            <a:spLocks noChangeArrowheads="1"/>
          </p:cNvSpPr>
          <p:nvPr/>
        </p:nvSpPr>
        <p:spPr bwMode="auto">
          <a:xfrm>
            <a:off x="1692275" y="4508500"/>
            <a:ext cx="2663825" cy="719138"/>
          </a:xfrm>
          <a:prstGeom prst="wedgeEllipseCallout">
            <a:avLst>
              <a:gd name="adj1" fmla="val 57986"/>
              <a:gd name="adj2" fmla="val 136315"/>
            </a:avLst>
          </a:prstGeom>
          <a:noFill/>
          <a:ln w="25400" algn="ctr">
            <a:solidFill>
              <a:srgbClr val="FF0000"/>
            </a:solidFill>
            <a:miter lim="800000"/>
            <a:headEnd/>
            <a:tailEnd/>
          </a:ln>
        </p:spPr>
        <p:txBody>
          <a:bodyPr lIns="0" tIns="0" rIns="0" bIns="0" anchor="ctr"/>
          <a:lstStyle/>
          <a:p>
            <a:pPr algn="ctr"/>
            <a:r>
              <a:rPr lang="zh-TW" altLang="en-US">
                <a:solidFill>
                  <a:schemeClr val="hlink"/>
                </a:solidFill>
                <a:latin typeface="Times New Roman" pitchFamily="18" charset="0"/>
                <a:ea typeface="標楷體" pitchFamily="65" charset="-120"/>
              </a:rPr>
              <a:t>完成選取產品型號後，請按下此鈕</a:t>
            </a:r>
          </a:p>
        </p:txBody>
      </p:sp>
      <p:sp>
        <p:nvSpPr>
          <p:cNvPr id="25605" name="AutoShape 6"/>
          <p:cNvSpPr>
            <a:spLocks noChangeArrowheads="1"/>
          </p:cNvSpPr>
          <p:nvPr/>
        </p:nvSpPr>
        <p:spPr bwMode="auto">
          <a:xfrm>
            <a:off x="6227763" y="4581525"/>
            <a:ext cx="2520950" cy="1727200"/>
          </a:xfrm>
          <a:prstGeom prst="wedgeEllipseCallout">
            <a:avLst>
              <a:gd name="adj1" fmla="val -54093"/>
              <a:gd name="adj2" fmla="val -71597"/>
            </a:avLst>
          </a:prstGeom>
          <a:noFill/>
          <a:ln w="25400" algn="ctr">
            <a:solidFill>
              <a:srgbClr val="FF0000"/>
            </a:solidFill>
            <a:miter lim="800000"/>
            <a:headEnd/>
            <a:tailEnd/>
          </a:ln>
        </p:spPr>
        <p:txBody>
          <a:bodyPr lIns="0" tIns="0" rIns="0" bIns="0" anchor="ctr"/>
          <a:lstStyle/>
          <a:p>
            <a:pPr algn="ctr"/>
            <a:r>
              <a:rPr lang="zh-TW" altLang="en-US" sz="1600">
                <a:solidFill>
                  <a:srgbClr val="FF0000"/>
                </a:solidFill>
                <a:latin typeface="Times New Roman" pitchFamily="18" charset="0"/>
                <a:ea typeface="標楷體" pitchFamily="65" charset="-120"/>
              </a:rPr>
              <a:t>企業網路可送修的型號，</a:t>
            </a:r>
            <a:r>
              <a:rPr lang="en-US" altLang="zh-TW" sz="1600">
                <a:solidFill>
                  <a:srgbClr val="FF0000"/>
                </a:solidFill>
                <a:latin typeface="Times New Roman" pitchFamily="18" charset="0"/>
                <a:ea typeface="標楷體" pitchFamily="65" charset="-120"/>
              </a:rPr>
              <a:t>(</a:t>
            </a:r>
            <a:r>
              <a:rPr lang="zh-TW" altLang="en-US" sz="1600">
                <a:solidFill>
                  <a:srgbClr val="FF0000"/>
                </a:solidFill>
                <a:latin typeface="Times New Roman" pitchFamily="18" charset="0"/>
                <a:ea typeface="標楷體" pitchFamily="65" charset="-120"/>
              </a:rPr>
              <a:t>型號會因時間有所調整</a:t>
            </a:r>
            <a:r>
              <a:rPr lang="en-US" altLang="zh-TW" sz="1600">
                <a:solidFill>
                  <a:srgbClr val="FF0000"/>
                </a:solidFill>
                <a:latin typeface="Times New Roman" pitchFamily="18" charset="0"/>
                <a:ea typeface="標楷體" pitchFamily="65" charset="-120"/>
              </a:rPr>
              <a:t>)</a:t>
            </a:r>
          </a:p>
          <a:p>
            <a:pPr algn="ctr"/>
            <a:r>
              <a:rPr lang="zh-TW" altLang="en-US" sz="1600">
                <a:solidFill>
                  <a:srgbClr val="FF0000"/>
                </a:solidFill>
                <a:latin typeface="Times New Roman" pitchFamily="18" charset="0"/>
                <a:ea typeface="標楷體" pitchFamily="65" charset="-120"/>
              </a:rPr>
              <a:t>非選單內的產品請透過聯強國際</a:t>
            </a:r>
            <a:r>
              <a:rPr lang="en-US" altLang="zh-TW" sz="1600">
                <a:solidFill>
                  <a:srgbClr val="FF0000"/>
                </a:solidFill>
                <a:latin typeface="Times New Roman" pitchFamily="18" charset="0"/>
                <a:ea typeface="標楷體" pitchFamily="65" charset="-120"/>
              </a:rPr>
              <a:t>/</a:t>
            </a:r>
            <a:r>
              <a:rPr lang="zh-TW" altLang="en-US" sz="1600">
                <a:solidFill>
                  <a:srgbClr val="FF0000"/>
                </a:solidFill>
                <a:latin typeface="Times New Roman" pitchFamily="18" charset="0"/>
                <a:ea typeface="標楷體" pitchFamily="65" charset="-120"/>
              </a:rPr>
              <a:t>精技電腦送修</a:t>
            </a:r>
            <a:endParaRPr lang="zh-TW" altLang="en-US" sz="1600">
              <a:latin typeface="Times New Roman" pitchFamily="18" charset="0"/>
              <a:ea typeface="標楷體" pitchFamily="65" charset="-12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標題 1"/>
          <p:cNvSpPr>
            <a:spLocks noGrp="1"/>
          </p:cNvSpPr>
          <p:nvPr>
            <p:ph type="title"/>
          </p:nvPr>
        </p:nvSpPr>
        <p:spPr>
          <a:xfrm>
            <a:off x="250825" y="-26988"/>
            <a:ext cx="8569325" cy="1143001"/>
          </a:xfrm>
        </p:spPr>
        <p:txBody>
          <a:bodyPr/>
          <a:lstStyle/>
          <a:p>
            <a:pPr eaLnBrk="1" hangingPunct="1"/>
            <a:r>
              <a:rPr lang="zh-TW" altLang="en-US" b="1" dirty="0" smtClean="0">
                <a:latin typeface="標楷體" pitchFamily="65" charset="-120"/>
                <a:ea typeface="標楷體" pitchFamily="65" charset="-120"/>
              </a:rPr>
              <a:t>線上申請：步驟二、輸入產品基本資料</a:t>
            </a:r>
            <a:endParaRPr lang="zh-TW" altLang="en-US" dirty="0" smtClean="0">
              <a:latin typeface="標楷體" pitchFamily="65" charset="-120"/>
              <a:ea typeface="標楷體" pitchFamily="65" charset="-120"/>
            </a:endParaRPr>
          </a:p>
        </p:txBody>
      </p:sp>
      <p:pic>
        <p:nvPicPr>
          <p:cNvPr id="26626" name="Picture 2"/>
          <p:cNvPicPr>
            <a:picLocks noChangeAspect="1" noChangeArrowheads="1"/>
          </p:cNvPicPr>
          <p:nvPr/>
        </p:nvPicPr>
        <p:blipFill>
          <a:blip r:embed="rId2" cstate="print"/>
          <a:srcRect/>
          <a:stretch>
            <a:fillRect/>
          </a:stretch>
        </p:blipFill>
        <p:spPr bwMode="auto">
          <a:xfrm>
            <a:off x="0" y="1196975"/>
            <a:ext cx="9144000" cy="5040313"/>
          </a:xfrm>
          <a:prstGeom prst="rect">
            <a:avLst/>
          </a:prstGeom>
          <a:noFill/>
          <a:ln w="9525">
            <a:noFill/>
            <a:miter lim="800000"/>
            <a:headEnd/>
            <a:tailEnd/>
          </a:ln>
        </p:spPr>
      </p:pic>
      <p:sp>
        <p:nvSpPr>
          <p:cNvPr id="26627" name="AutoShape 5"/>
          <p:cNvSpPr>
            <a:spLocks noChangeArrowheads="1"/>
          </p:cNvSpPr>
          <p:nvPr/>
        </p:nvSpPr>
        <p:spPr bwMode="auto">
          <a:xfrm>
            <a:off x="5364163" y="3573463"/>
            <a:ext cx="3600450" cy="1873250"/>
          </a:xfrm>
          <a:prstGeom prst="wedgeEllipseCallout">
            <a:avLst>
              <a:gd name="adj1" fmla="val -77912"/>
              <a:gd name="adj2" fmla="val -33134"/>
            </a:avLst>
          </a:prstGeom>
          <a:noFill/>
          <a:ln w="25400" algn="ctr">
            <a:solidFill>
              <a:srgbClr val="FF0000"/>
            </a:solidFill>
            <a:miter lim="800000"/>
            <a:headEnd/>
            <a:tailEnd/>
          </a:ln>
        </p:spPr>
        <p:txBody>
          <a:bodyPr lIns="0" tIns="0" rIns="0" bIns="0" anchor="ctr"/>
          <a:lstStyle/>
          <a:p>
            <a:pPr algn="ctr"/>
            <a:r>
              <a:rPr lang="zh-TW" altLang="en-US" sz="1600">
                <a:solidFill>
                  <a:srgbClr val="FF0000"/>
                </a:solidFill>
                <a:latin typeface="Times New Roman" pitchFamily="18" charset="0"/>
                <a:ea typeface="標楷體" pitchFamily="65" charset="-120"/>
              </a:rPr>
              <a:t>產品序號</a:t>
            </a:r>
          </a:p>
          <a:p>
            <a:pPr algn="ctr"/>
            <a:r>
              <a:rPr lang="zh-TW" altLang="en-US" sz="1600">
                <a:solidFill>
                  <a:srgbClr val="FF0000"/>
                </a:solidFill>
                <a:latin typeface="Times New Roman" pitchFamily="18" charset="0"/>
                <a:ea typeface="標楷體" pitchFamily="65" charset="-120"/>
              </a:rPr>
              <a:t>請看設備的銀色標籤上</a:t>
            </a:r>
          </a:p>
          <a:p>
            <a:pPr algn="ctr"/>
            <a:r>
              <a:rPr lang="zh-TW" altLang="en-US" sz="1600">
                <a:solidFill>
                  <a:srgbClr val="FF0000"/>
                </a:solidFill>
                <a:latin typeface="Times New Roman" pitchFamily="18" charset="0"/>
                <a:ea typeface="標楷體" pitchFamily="65" charset="-120"/>
              </a:rPr>
              <a:t>“</a:t>
            </a:r>
            <a:r>
              <a:rPr lang="en-US" altLang="zh-TW" sz="1600">
                <a:solidFill>
                  <a:srgbClr val="FF0000"/>
                </a:solidFill>
                <a:latin typeface="Times New Roman" pitchFamily="18" charset="0"/>
                <a:ea typeface="標楷體" pitchFamily="65" charset="-120"/>
              </a:rPr>
              <a:t>S/N: xxxx ”</a:t>
            </a:r>
            <a:r>
              <a:rPr lang="zh-TW" altLang="en-US" sz="1600">
                <a:solidFill>
                  <a:srgbClr val="FF0000"/>
                </a:solidFill>
                <a:latin typeface="Times New Roman" pitchFamily="18" charset="0"/>
                <a:ea typeface="標楷體" pitchFamily="65" charset="-120"/>
              </a:rPr>
              <a:t>共計</a:t>
            </a:r>
            <a:r>
              <a:rPr lang="en-US" altLang="zh-TW" sz="1600">
                <a:solidFill>
                  <a:srgbClr val="FF0000"/>
                </a:solidFill>
                <a:latin typeface="Times New Roman" pitchFamily="18" charset="0"/>
                <a:ea typeface="標楷體" pitchFamily="65" charset="-120"/>
              </a:rPr>
              <a:t>13</a:t>
            </a:r>
            <a:r>
              <a:rPr lang="zh-TW" altLang="en-US" sz="1600">
                <a:solidFill>
                  <a:srgbClr val="FF0000"/>
                </a:solidFill>
                <a:latin typeface="Times New Roman" pitchFamily="18" charset="0"/>
                <a:ea typeface="標楷體" pitchFamily="65" charset="-120"/>
              </a:rPr>
              <a:t>碼，請輸入此一序號資訊，再按下</a:t>
            </a:r>
            <a:r>
              <a:rPr lang="zh-TW" altLang="en-US" sz="1600" b="1">
                <a:solidFill>
                  <a:srgbClr val="FF0000"/>
                </a:solidFill>
                <a:latin typeface="Times New Roman" pitchFamily="18" charset="0"/>
                <a:ea typeface="標楷體" pitchFamily="65" charset="-120"/>
              </a:rPr>
              <a:t>”查詢”</a:t>
            </a:r>
            <a:r>
              <a:rPr lang="zh-TW" altLang="en-US" sz="1600">
                <a:solidFill>
                  <a:srgbClr val="FF0000"/>
                </a:solidFill>
                <a:latin typeface="Times New Roman" pitchFamily="18" charset="0"/>
                <a:ea typeface="標楷體" pitchFamily="65" charset="-120"/>
              </a:rPr>
              <a:t>，將可提供驗證</a:t>
            </a:r>
          </a:p>
        </p:txBody>
      </p:sp>
      <p:sp>
        <p:nvSpPr>
          <p:cNvPr id="26628" name="AutoShape 4"/>
          <p:cNvSpPr>
            <a:spLocks noChangeArrowheads="1"/>
          </p:cNvSpPr>
          <p:nvPr/>
        </p:nvSpPr>
        <p:spPr bwMode="auto">
          <a:xfrm>
            <a:off x="395288" y="5445125"/>
            <a:ext cx="2735262" cy="1008063"/>
          </a:xfrm>
          <a:prstGeom prst="wedgeEllipseCallout">
            <a:avLst>
              <a:gd name="adj1" fmla="val 63407"/>
              <a:gd name="adj2" fmla="val -63699"/>
            </a:avLst>
          </a:prstGeom>
          <a:noFill/>
          <a:ln w="25400" algn="ctr">
            <a:solidFill>
              <a:srgbClr val="FF0000"/>
            </a:solidFill>
            <a:miter lim="800000"/>
            <a:headEnd/>
            <a:tailEnd/>
          </a:ln>
        </p:spPr>
        <p:txBody>
          <a:bodyPr lIns="0" tIns="0" rIns="0" bIns="0" anchor="ctr"/>
          <a:lstStyle/>
          <a:p>
            <a:pPr algn="ctr"/>
            <a:r>
              <a:rPr lang="zh-TW" altLang="en-US">
                <a:solidFill>
                  <a:srgbClr val="FF0000"/>
                </a:solidFill>
                <a:latin typeface="Times New Roman" pitchFamily="18" charset="0"/>
                <a:ea typeface="標楷體" pitchFamily="65" charset="-120"/>
              </a:rPr>
              <a:t>問題描述</a:t>
            </a:r>
          </a:p>
          <a:p>
            <a:pPr algn="ctr"/>
            <a:r>
              <a:rPr lang="zh-TW" altLang="en-US">
                <a:solidFill>
                  <a:srgbClr val="FF0000"/>
                </a:solidFill>
                <a:latin typeface="Times New Roman" pitchFamily="18" charset="0"/>
                <a:ea typeface="標楷體" pitchFamily="65" charset="-120"/>
              </a:rPr>
              <a:t>請具實填寫</a:t>
            </a:r>
          </a:p>
        </p:txBody>
      </p:sp>
      <p:sp>
        <p:nvSpPr>
          <p:cNvPr id="26629" name="Rectangle 9"/>
          <p:cNvSpPr>
            <a:spLocks noChangeArrowheads="1"/>
          </p:cNvSpPr>
          <p:nvPr/>
        </p:nvSpPr>
        <p:spPr bwMode="auto">
          <a:xfrm>
            <a:off x="3492500" y="5157788"/>
            <a:ext cx="287338" cy="71437"/>
          </a:xfrm>
          <a:prstGeom prst="rect">
            <a:avLst/>
          </a:prstGeom>
          <a:solidFill>
            <a:schemeClr val="bg1"/>
          </a:solidFill>
          <a:ln w="9525" algn="ctr">
            <a:noFill/>
            <a:miter lim="800000"/>
            <a:headEnd/>
            <a:tailEnd/>
          </a:ln>
        </p:spPr>
        <p:txBody>
          <a:bodyPr wrap="none" anchor="ctr"/>
          <a:lstStyle/>
          <a:p>
            <a:pPr algn="ctr"/>
            <a:endParaRPr lang="zh-TW"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標題 1"/>
          <p:cNvSpPr>
            <a:spLocks noGrp="1"/>
          </p:cNvSpPr>
          <p:nvPr>
            <p:ph type="title"/>
          </p:nvPr>
        </p:nvSpPr>
        <p:spPr>
          <a:xfrm>
            <a:off x="250825" y="-26988"/>
            <a:ext cx="8569325" cy="1143001"/>
          </a:xfrm>
        </p:spPr>
        <p:txBody>
          <a:bodyPr/>
          <a:lstStyle/>
          <a:p>
            <a:pPr eaLnBrk="1" hangingPunct="1"/>
            <a:r>
              <a:rPr lang="zh-TW" altLang="en-US" b="1" dirty="0" smtClean="0">
                <a:latin typeface="標楷體" pitchFamily="65" charset="-120"/>
                <a:ea typeface="標楷體" pitchFamily="65" charset="-120"/>
              </a:rPr>
              <a:t>送出申請</a:t>
            </a:r>
            <a:endParaRPr lang="zh-TW" altLang="en-US" dirty="0" smtClean="0">
              <a:latin typeface="標楷體" pitchFamily="65" charset="-120"/>
              <a:ea typeface="標楷體" pitchFamily="65" charset="-120"/>
            </a:endParaRPr>
          </a:p>
        </p:txBody>
      </p:sp>
      <p:pic>
        <p:nvPicPr>
          <p:cNvPr id="27650" name="Picture 2"/>
          <p:cNvPicPr>
            <a:picLocks noChangeAspect="1" noChangeArrowheads="1"/>
          </p:cNvPicPr>
          <p:nvPr/>
        </p:nvPicPr>
        <p:blipFill>
          <a:blip r:embed="rId2" cstate="print"/>
          <a:srcRect/>
          <a:stretch>
            <a:fillRect/>
          </a:stretch>
        </p:blipFill>
        <p:spPr bwMode="auto">
          <a:xfrm>
            <a:off x="0" y="1125538"/>
            <a:ext cx="9144000" cy="5111750"/>
          </a:xfrm>
          <a:prstGeom prst="rect">
            <a:avLst/>
          </a:prstGeom>
          <a:noFill/>
          <a:ln w="9525">
            <a:noFill/>
            <a:miter lim="800000"/>
            <a:headEnd/>
            <a:tailEnd/>
          </a:ln>
        </p:spPr>
      </p:pic>
      <p:sp>
        <p:nvSpPr>
          <p:cNvPr id="27651" name="AutoShape 4"/>
          <p:cNvSpPr>
            <a:spLocks noChangeArrowheads="1"/>
          </p:cNvSpPr>
          <p:nvPr/>
        </p:nvSpPr>
        <p:spPr bwMode="auto">
          <a:xfrm>
            <a:off x="5867400" y="4724400"/>
            <a:ext cx="2735263" cy="1008063"/>
          </a:xfrm>
          <a:prstGeom prst="wedgeEllipseCallout">
            <a:avLst>
              <a:gd name="adj1" fmla="val -120227"/>
              <a:gd name="adj2" fmla="val -52046"/>
            </a:avLst>
          </a:prstGeom>
          <a:noFill/>
          <a:ln w="25400" algn="ctr">
            <a:solidFill>
              <a:srgbClr val="FF0000"/>
            </a:solidFill>
            <a:miter lim="800000"/>
            <a:headEnd/>
            <a:tailEnd/>
          </a:ln>
        </p:spPr>
        <p:txBody>
          <a:bodyPr lIns="0" tIns="0" rIns="0" bIns="0" anchor="ctr"/>
          <a:lstStyle/>
          <a:p>
            <a:pPr algn="ctr"/>
            <a:r>
              <a:rPr lang="zh-TW" altLang="en-US">
                <a:solidFill>
                  <a:srgbClr val="FF0000"/>
                </a:solidFill>
                <a:latin typeface="Times New Roman" pitchFamily="18" charset="0"/>
                <a:ea typeface="標楷體" pitchFamily="65" charset="-120"/>
              </a:rPr>
              <a:t>請具實填寫並確認無誤後</a:t>
            </a:r>
            <a:r>
              <a:rPr lang="zh-TW" altLang="en-US" sz="1600">
                <a:solidFill>
                  <a:srgbClr val="FF0000"/>
                </a:solidFill>
                <a:latin typeface="Times New Roman" pitchFamily="18" charset="0"/>
                <a:ea typeface="標楷體" pitchFamily="65" charset="-120"/>
              </a:rPr>
              <a:t>資料</a:t>
            </a:r>
            <a:r>
              <a:rPr lang="zh-TW" altLang="en-US">
                <a:solidFill>
                  <a:srgbClr val="FF0000"/>
                </a:solidFill>
                <a:latin typeface="Times New Roman" pitchFamily="18" charset="0"/>
                <a:ea typeface="標楷體" pitchFamily="65" charset="-120"/>
              </a:rPr>
              <a:t>後，按下此鈕將資料送出</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p:cNvSpPr>
          <p:nvPr>
            <p:ph type="title" idx="4294967295"/>
          </p:nvPr>
        </p:nvSpPr>
        <p:spPr>
          <a:xfrm>
            <a:off x="395536" y="260648"/>
            <a:ext cx="8229600" cy="854968"/>
          </a:xfrm>
        </p:spPr>
        <p:txBody>
          <a:bodyPr/>
          <a:lstStyle/>
          <a:p>
            <a:pPr eaLnBrk="1" hangingPunct="1"/>
            <a:r>
              <a:rPr lang="zh-TW" altLang="en-US" sz="3600" dirty="0" smtClean="0">
                <a:solidFill>
                  <a:schemeClr val="bg1"/>
                </a:solidFill>
                <a:latin typeface="標楷體" pitchFamily="65" charset="-120"/>
                <a:ea typeface="標楷體" pitchFamily="65" charset="-120"/>
              </a:rPr>
              <a:t>企業網路設備快速換修申請</a:t>
            </a:r>
            <a:r>
              <a:rPr lang="en-US" altLang="zh-TW" sz="3600" dirty="0" smtClean="0">
                <a:solidFill>
                  <a:schemeClr val="bg1"/>
                </a:solidFill>
                <a:latin typeface="標楷體" pitchFamily="65" charset="-120"/>
                <a:ea typeface="標楷體" pitchFamily="65" charset="-120"/>
              </a:rPr>
              <a:t>-</a:t>
            </a:r>
            <a:r>
              <a:rPr lang="zh-TW" altLang="en-US" sz="3600" dirty="0" smtClean="0">
                <a:solidFill>
                  <a:schemeClr val="bg1"/>
                </a:solidFill>
                <a:latin typeface="標楷體" pitchFamily="65" charset="-120"/>
                <a:ea typeface="標楷體" pitchFamily="65" charset="-120"/>
              </a:rPr>
              <a:t>回覆通知信 </a:t>
            </a:r>
          </a:p>
        </p:txBody>
      </p:sp>
      <p:sp>
        <p:nvSpPr>
          <p:cNvPr id="28674" name="Rectangle 3"/>
          <p:cNvSpPr>
            <a:spLocks noGrp="1"/>
          </p:cNvSpPr>
          <p:nvPr>
            <p:ph type="body" idx="4294967295"/>
          </p:nvPr>
        </p:nvSpPr>
        <p:spPr/>
        <p:txBody>
          <a:bodyPr/>
          <a:lstStyle/>
          <a:p>
            <a:pPr eaLnBrk="1" hangingPunct="1"/>
            <a:endParaRPr lang="zh-TW" altLang="en-US" dirty="0" smtClean="0"/>
          </a:p>
        </p:txBody>
      </p:sp>
      <p:sp>
        <p:nvSpPr>
          <p:cNvPr id="28676" name="Text Box 5"/>
          <p:cNvSpPr txBox="1">
            <a:spLocks noChangeArrowheads="1"/>
          </p:cNvSpPr>
          <p:nvPr/>
        </p:nvSpPr>
        <p:spPr bwMode="auto">
          <a:xfrm>
            <a:off x="2700338" y="4067175"/>
            <a:ext cx="863600" cy="366713"/>
          </a:xfrm>
          <a:prstGeom prst="rect">
            <a:avLst/>
          </a:prstGeom>
          <a:noFill/>
          <a:ln w="9525" algn="ctr">
            <a:noFill/>
            <a:miter lim="800000"/>
            <a:headEnd/>
            <a:tailEnd/>
          </a:ln>
        </p:spPr>
        <p:txBody>
          <a:bodyPr>
            <a:spAutoFit/>
          </a:bodyPr>
          <a:lstStyle/>
          <a:p>
            <a:pPr algn="ctr">
              <a:spcBef>
                <a:spcPct val="50000"/>
              </a:spcBef>
            </a:pPr>
            <a:endParaRPr lang="zh-TW" altLang="en-US"/>
          </a:p>
        </p:txBody>
      </p:sp>
      <p:sp>
        <p:nvSpPr>
          <p:cNvPr id="28677" name="Text Box 6"/>
          <p:cNvSpPr txBox="1">
            <a:spLocks noChangeArrowheads="1"/>
          </p:cNvSpPr>
          <p:nvPr/>
        </p:nvSpPr>
        <p:spPr bwMode="auto">
          <a:xfrm>
            <a:off x="2627313" y="3933825"/>
            <a:ext cx="895350" cy="304800"/>
          </a:xfrm>
          <a:prstGeom prst="rect">
            <a:avLst/>
          </a:prstGeom>
          <a:noFill/>
          <a:ln w="9525" algn="ctr">
            <a:noFill/>
            <a:miter lim="800000"/>
            <a:headEnd/>
            <a:tailEnd/>
          </a:ln>
        </p:spPr>
        <p:txBody>
          <a:bodyPr wrap="none">
            <a:spAutoFit/>
          </a:bodyPr>
          <a:lstStyle/>
          <a:p>
            <a:pPr algn="ctr"/>
            <a:r>
              <a:rPr lang="zh-TW" altLang="en-US" sz="1400"/>
              <a:t>沒有電源</a:t>
            </a:r>
          </a:p>
        </p:txBody>
      </p:sp>
      <p:sp>
        <p:nvSpPr>
          <p:cNvPr id="28678" name="Rectangle 7"/>
          <p:cNvSpPr>
            <a:spLocks noChangeArrowheads="1"/>
          </p:cNvSpPr>
          <p:nvPr/>
        </p:nvSpPr>
        <p:spPr bwMode="auto">
          <a:xfrm>
            <a:off x="2627313" y="4005263"/>
            <a:ext cx="1873250" cy="215900"/>
          </a:xfrm>
          <a:prstGeom prst="rect">
            <a:avLst/>
          </a:prstGeom>
          <a:solidFill>
            <a:schemeClr val="bg1"/>
          </a:solidFill>
          <a:ln w="9525" algn="ctr">
            <a:noFill/>
            <a:miter lim="800000"/>
            <a:headEnd/>
            <a:tailEnd/>
          </a:ln>
        </p:spPr>
        <p:txBody>
          <a:bodyPr wrap="none" anchor="ctr"/>
          <a:lstStyle/>
          <a:p>
            <a:endParaRPr lang="zh-TW" altLang="en-US"/>
          </a:p>
        </p:txBody>
      </p:sp>
      <p:pic>
        <p:nvPicPr>
          <p:cNvPr id="1026" name="Picture 2"/>
          <p:cNvPicPr>
            <a:picLocks noChangeAspect="1" noChangeArrowheads="1"/>
          </p:cNvPicPr>
          <p:nvPr/>
        </p:nvPicPr>
        <p:blipFill>
          <a:blip r:embed="rId2" cstate="print"/>
          <a:srcRect/>
          <a:stretch>
            <a:fillRect/>
          </a:stretch>
        </p:blipFill>
        <p:spPr bwMode="auto">
          <a:xfrm>
            <a:off x="467544" y="1556792"/>
            <a:ext cx="6768752" cy="4968551"/>
          </a:xfrm>
          <a:prstGeom prst="rect">
            <a:avLst/>
          </a:prstGeom>
          <a:noFill/>
          <a:ln w="9525">
            <a:noFill/>
            <a:miter lim="800000"/>
            <a:headEnd/>
            <a:tailEnd/>
          </a:ln>
        </p:spPr>
      </p:pic>
      <p:sp>
        <p:nvSpPr>
          <p:cNvPr id="12" name="Oval 8"/>
          <p:cNvSpPr>
            <a:spLocks noChangeArrowheads="1"/>
          </p:cNvSpPr>
          <p:nvPr/>
        </p:nvSpPr>
        <p:spPr bwMode="auto">
          <a:xfrm>
            <a:off x="4139952" y="2996951"/>
            <a:ext cx="4752528" cy="1152129"/>
          </a:xfrm>
          <a:prstGeom prst="ellipse">
            <a:avLst/>
          </a:prstGeom>
          <a:noFill/>
          <a:ln w="38100" algn="ctr">
            <a:solidFill>
              <a:srgbClr val="FF0000"/>
            </a:solidFill>
            <a:round/>
            <a:headEnd/>
            <a:tailEnd/>
          </a:ln>
        </p:spPr>
        <p:txBody>
          <a:bodyPr lIns="0" tIns="0" rIns="0" bIns="0" anchor="ctr"/>
          <a:lstStyle/>
          <a:p>
            <a:r>
              <a:rPr lang="zh-TW" altLang="en-US" sz="1600" dirty="0">
                <a:solidFill>
                  <a:srgbClr val="FF0000"/>
                </a:solidFill>
                <a:latin typeface="Times New Roman" pitchFamily="18" charset="0"/>
                <a:ea typeface="標楷體" pitchFamily="65" charset="-120"/>
              </a:rPr>
              <a:t>申請送修完成後</a:t>
            </a:r>
            <a:r>
              <a:rPr lang="zh-TW" altLang="en-US" sz="1600" dirty="0" smtClean="0">
                <a:solidFill>
                  <a:srgbClr val="FF0000"/>
                </a:solidFill>
                <a:latin typeface="Times New Roman" pitchFamily="18" charset="0"/>
                <a:ea typeface="標楷體" pitchFamily="65" charset="-120"/>
              </a:rPr>
              <a:t>，您</a:t>
            </a:r>
            <a:r>
              <a:rPr lang="zh-TW" altLang="en-US" sz="1600" dirty="0">
                <a:solidFill>
                  <a:srgbClr val="FF0000"/>
                </a:solidFill>
                <a:latin typeface="Times New Roman" pitchFamily="18" charset="0"/>
                <a:ea typeface="標楷體" pitchFamily="65" charset="-120"/>
              </a:rPr>
              <a:t>註冊的</a:t>
            </a:r>
            <a:r>
              <a:rPr lang="en-US" altLang="zh-TW" sz="1600" dirty="0">
                <a:solidFill>
                  <a:srgbClr val="FF0000"/>
                </a:solidFill>
                <a:latin typeface="Times New Roman" pitchFamily="18" charset="0"/>
                <a:ea typeface="標楷體" pitchFamily="65" charset="-120"/>
              </a:rPr>
              <a:t>e-mail</a:t>
            </a:r>
            <a:r>
              <a:rPr lang="zh-TW" altLang="en-US" sz="1600" dirty="0">
                <a:solidFill>
                  <a:srgbClr val="FF0000"/>
                </a:solidFill>
                <a:latin typeface="Times New Roman" pitchFamily="18" charset="0"/>
                <a:ea typeface="標楷體" pitchFamily="65" charset="-120"/>
              </a:rPr>
              <a:t>信箱，收到</a:t>
            </a:r>
            <a:r>
              <a:rPr lang="zh-TW" altLang="en-US" sz="1600" dirty="0" smtClean="0">
                <a:solidFill>
                  <a:srgbClr val="FF0000"/>
                </a:solidFill>
                <a:latin typeface="Times New Roman" pitchFamily="18" charset="0"/>
                <a:ea typeface="標楷體" pitchFamily="65" charset="-120"/>
              </a:rPr>
              <a:t>此一回覆通知信</a:t>
            </a:r>
            <a:endParaRPr lang="zh-TW" altLang="en-US" sz="1600" dirty="0">
              <a:solidFill>
                <a:srgbClr val="FF0000"/>
              </a:solidFill>
              <a:latin typeface="Times New Roman" pitchFamily="18" charset="0"/>
              <a:ea typeface="標楷體" pitchFamily="65" charset="-12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latin typeface="標楷體" pitchFamily="65" charset="-120"/>
                <a:ea typeface="標楷體" pitchFamily="65" charset="-120"/>
              </a:rPr>
              <a:t>RMA</a:t>
            </a:r>
            <a:r>
              <a:rPr lang="zh-TW" altLang="en-US" b="1" dirty="0" smtClean="0">
                <a:latin typeface="標楷體" pitchFamily="65" charset="-120"/>
                <a:ea typeface="標楷體" pitchFamily="65" charset="-120"/>
              </a:rPr>
              <a:t>企業網路申請單</a:t>
            </a:r>
            <a:endParaRPr lang="zh-TW" altLang="en-US" b="1" dirty="0">
              <a:latin typeface="標楷體" pitchFamily="65" charset="-120"/>
              <a:ea typeface="標楷體" pitchFamily="65" charset="-120"/>
            </a:endParaRPr>
          </a:p>
        </p:txBody>
      </p:sp>
      <p:sp>
        <p:nvSpPr>
          <p:cNvPr id="5" name="內容版面配置區 4"/>
          <p:cNvSpPr>
            <a:spLocks noGrp="1"/>
          </p:cNvSpPr>
          <p:nvPr>
            <p:ph idx="1"/>
          </p:nvPr>
        </p:nvSpPr>
        <p:spPr/>
        <p:txBody>
          <a:bodyPr/>
          <a:lstStyle/>
          <a:p>
            <a:endParaRPr lang="zh-TW" altLang="en-US" dirty="0"/>
          </a:p>
        </p:txBody>
      </p:sp>
      <p:pic>
        <p:nvPicPr>
          <p:cNvPr id="2054" name="Picture 6"/>
          <p:cNvPicPr>
            <a:picLocks noChangeAspect="1" noChangeArrowheads="1"/>
          </p:cNvPicPr>
          <p:nvPr/>
        </p:nvPicPr>
        <p:blipFill>
          <a:blip r:embed="rId2" cstate="print"/>
          <a:srcRect/>
          <a:stretch>
            <a:fillRect/>
          </a:stretch>
        </p:blipFill>
        <p:spPr bwMode="auto">
          <a:xfrm>
            <a:off x="287016" y="1124744"/>
            <a:ext cx="8856984" cy="4968552"/>
          </a:xfrm>
          <a:prstGeom prst="rect">
            <a:avLst/>
          </a:prstGeom>
          <a:noFill/>
          <a:ln w="9525">
            <a:noFill/>
            <a:miter lim="800000"/>
            <a:headEnd/>
            <a:tailEnd/>
          </a:ln>
        </p:spPr>
      </p:pic>
      <p:sp>
        <p:nvSpPr>
          <p:cNvPr id="15" name="Oval 8"/>
          <p:cNvSpPr>
            <a:spLocks noChangeArrowheads="1"/>
          </p:cNvSpPr>
          <p:nvPr/>
        </p:nvSpPr>
        <p:spPr bwMode="auto">
          <a:xfrm>
            <a:off x="4139952" y="2204864"/>
            <a:ext cx="4680520" cy="1224285"/>
          </a:xfrm>
          <a:prstGeom prst="ellipse">
            <a:avLst/>
          </a:prstGeom>
          <a:noFill/>
          <a:ln w="38100" algn="ctr">
            <a:solidFill>
              <a:srgbClr val="FF0000"/>
            </a:solidFill>
            <a:round/>
            <a:headEnd/>
            <a:tailEnd/>
          </a:ln>
        </p:spPr>
        <p:txBody>
          <a:bodyPr lIns="0" tIns="0" rIns="0" bIns="0" anchor="ctr"/>
          <a:lstStyle/>
          <a:p>
            <a:r>
              <a:rPr lang="zh-TW" altLang="en-US" sz="1600" dirty="0" smtClean="0">
                <a:solidFill>
                  <a:srgbClr val="FF0000"/>
                </a:solidFill>
                <a:latin typeface="Times New Roman" pitchFamily="18" charset="0"/>
                <a:ea typeface="標楷體" pitchFamily="65" charset="-120"/>
              </a:rPr>
              <a:t>您</a:t>
            </a:r>
            <a:r>
              <a:rPr lang="zh-TW" altLang="en-US" sz="1600" dirty="0">
                <a:solidFill>
                  <a:srgbClr val="FF0000"/>
                </a:solidFill>
                <a:latin typeface="Times New Roman" pitchFamily="18" charset="0"/>
                <a:ea typeface="標楷體" pitchFamily="65" charset="-120"/>
              </a:rPr>
              <a:t>註冊的</a:t>
            </a:r>
            <a:r>
              <a:rPr lang="en-US" altLang="zh-TW" sz="1600" dirty="0">
                <a:solidFill>
                  <a:srgbClr val="FF0000"/>
                </a:solidFill>
                <a:latin typeface="Times New Roman" pitchFamily="18" charset="0"/>
                <a:ea typeface="標楷體" pitchFamily="65" charset="-120"/>
              </a:rPr>
              <a:t>e-mail</a:t>
            </a:r>
            <a:r>
              <a:rPr lang="zh-TW" altLang="en-US" sz="1600" dirty="0">
                <a:solidFill>
                  <a:srgbClr val="FF0000"/>
                </a:solidFill>
                <a:latin typeface="Times New Roman" pitchFamily="18" charset="0"/>
                <a:ea typeface="標楷體" pitchFamily="65" charset="-120"/>
              </a:rPr>
              <a:t>信箱，</a:t>
            </a:r>
            <a:r>
              <a:rPr lang="zh-TW" altLang="en-US" sz="1600" dirty="0" smtClean="0">
                <a:solidFill>
                  <a:srgbClr val="FF0000"/>
                </a:solidFill>
                <a:latin typeface="Times New Roman" pitchFamily="18" charset="0"/>
                <a:ea typeface="標楷體" pitchFamily="65" charset="-120"/>
              </a:rPr>
              <a:t>收到</a:t>
            </a:r>
            <a:r>
              <a:rPr lang="en-US" altLang="zh-TW" sz="1600" dirty="0" smtClean="0">
                <a:solidFill>
                  <a:srgbClr val="FF0000"/>
                </a:solidFill>
                <a:latin typeface="Times New Roman" pitchFamily="18" charset="0"/>
                <a:ea typeface="標楷體" pitchFamily="65" charset="-120"/>
              </a:rPr>
              <a:t>RMA-</a:t>
            </a:r>
            <a:r>
              <a:rPr lang="zh-TW" altLang="en-US" sz="1600" dirty="0" smtClean="0">
                <a:solidFill>
                  <a:srgbClr val="FF0000"/>
                </a:solidFill>
                <a:latin typeface="Times New Roman" pitchFamily="18" charset="0"/>
                <a:ea typeface="標楷體" pitchFamily="65" charset="-120"/>
              </a:rPr>
              <a:t>企業網路</a:t>
            </a:r>
            <a:r>
              <a:rPr lang="en-US" altLang="zh-TW" sz="1600" dirty="0" smtClean="0">
                <a:solidFill>
                  <a:srgbClr val="FF0000"/>
                </a:solidFill>
                <a:latin typeface="Times New Roman" pitchFamily="18" charset="0"/>
                <a:ea typeface="標楷體" pitchFamily="65" charset="-120"/>
              </a:rPr>
              <a:t>-</a:t>
            </a:r>
            <a:r>
              <a:rPr lang="zh-TW" altLang="en-US" sz="1600" dirty="0" smtClean="0">
                <a:solidFill>
                  <a:srgbClr val="FF0000"/>
                </a:solidFill>
                <a:latin typeface="Times New Roman" pitchFamily="18" charset="0"/>
                <a:ea typeface="標楷體" pitchFamily="65" charset="-120"/>
              </a:rPr>
              <a:t>申請單後</a:t>
            </a:r>
            <a:r>
              <a:rPr lang="zh-TW" altLang="en-US" sz="1600" dirty="0">
                <a:solidFill>
                  <a:srgbClr val="FF0000"/>
                </a:solidFill>
                <a:latin typeface="Times New Roman" pitchFamily="18" charset="0"/>
                <a:ea typeface="標楷體" pitchFamily="65" charset="-120"/>
              </a:rPr>
              <a:t>，請印出來連同</a:t>
            </a:r>
            <a:r>
              <a:rPr lang="zh-TW" altLang="en-US" sz="1600" dirty="0" smtClean="0">
                <a:solidFill>
                  <a:srgbClr val="FF0000"/>
                </a:solidFill>
                <a:latin typeface="Times New Roman" pitchFamily="18" charset="0"/>
                <a:ea typeface="標楷體" pitchFamily="65" charset="-120"/>
              </a:rPr>
              <a:t>設備且依原廠名稱、原廠地址寄</a:t>
            </a:r>
            <a:r>
              <a:rPr lang="zh-TW" altLang="en-US" sz="1600" dirty="0">
                <a:solidFill>
                  <a:srgbClr val="FF0000"/>
                </a:solidFill>
                <a:latin typeface="Times New Roman" pitchFamily="18" charset="0"/>
                <a:ea typeface="標楷體" pitchFamily="65" charset="-120"/>
              </a:rPr>
              <a:t>出，謝謝！</a:t>
            </a:r>
          </a:p>
        </p:txBody>
      </p:sp>
      <p:sp>
        <p:nvSpPr>
          <p:cNvPr id="16" name="Oval 5"/>
          <p:cNvSpPr>
            <a:spLocks noChangeArrowheads="1"/>
          </p:cNvSpPr>
          <p:nvPr/>
        </p:nvSpPr>
        <p:spPr bwMode="auto">
          <a:xfrm>
            <a:off x="251520" y="3356992"/>
            <a:ext cx="1512168" cy="936104"/>
          </a:xfrm>
          <a:prstGeom prst="ellipse">
            <a:avLst/>
          </a:prstGeom>
          <a:noFill/>
          <a:ln w="38100" algn="ctr">
            <a:solidFill>
              <a:srgbClr val="FF0000"/>
            </a:solidFill>
            <a:round/>
            <a:headEnd/>
            <a:tailEnd/>
          </a:ln>
        </p:spPr>
        <p:txBody>
          <a:bodyPr wrap="none" anchor="ctr"/>
          <a:lstStyle/>
          <a:p>
            <a:endParaRPr lang="zh-TW"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p:cNvSpPr>
          <p:nvPr>
            <p:ph type="body" idx="4294967295"/>
          </p:nvPr>
        </p:nvSpPr>
        <p:spPr>
          <a:xfrm>
            <a:off x="323850" y="1628799"/>
            <a:ext cx="8496300" cy="4497363"/>
          </a:xfrm>
        </p:spPr>
        <p:txBody>
          <a:bodyPr/>
          <a:lstStyle/>
          <a:p>
            <a:pPr eaLnBrk="1" hangingPunct="1">
              <a:lnSpc>
                <a:spcPct val="90000"/>
              </a:lnSpc>
              <a:buFont typeface="Wingdings" pitchFamily="2" charset="2"/>
              <a:buChar char="u"/>
            </a:pPr>
            <a:r>
              <a:rPr lang="zh-TW" altLang="en-US" sz="2800" dirty="0" smtClean="0">
                <a:solidFill>
                  <a:schemeClr val="hlink"/>
                </a:solidFill>
                <a:latin typeface="Times New Roman" pitchFamily="18" charset="0"/>
                <a:ea typeface="標楷體" pitchFamily="65" charset="-120"/>
              </a:rPr>
              <a:t>收到</a:t>
            </a:r>
            <a:r>
              <a:rPr lang="en-US" altLang="zh-TW" sz="2800" dirty="0" smtClean="0">
                <a:solidFill>
                  <a:schemeClr val="hlink"/>
                </a:solidFill>
                <a:latin typeface="Times New Roman" pitchFamily="18" charset="0"/>
                <a:ea typeface="標楷體" pitchFamily="65" charset="-120"/>
              </a:rPr>
              <a:t>RMA</a:t>
            </a:r>
            <a:r>
              <a:rPr lang="zh-TW" altLang="en-US" sz="2800" dirty="0" smtClean="0">
                <a:solidFill>
                  <a:schemeClr val="hlink"/>
                </a:solidFill>
                <a:latin typeface="Times New Roman" pitchFamily="18" charset="0"/>
                <a:ea typeface="標楷體" pitchFamily="65" charset="-120"/>
              </a:rPr>
              <a:t>通知後 </a:t>
            </a:r>
            <a:r>
              <a:rPr lang="en-US" altLang="zh-TW" sz="2800" dirty="0" smtClean="0">
                <a:solidFill>
                  <a:schemeClr val="hlink"/>
                </a:solidFill>
                <a:latin typeface="Times New Roman" pitchFamily="18" charset="0"/>
                <a:ea typeface="標楷體" pitchFamily="65" charset="-120"/>
              </a:rPr>
              <a:t>(</a:t>
            </a:r>
            <a:r>
              <a:rPr lang="zh-TW" altLang="en-US" sz="2800" dirty="0" smtClean="0">
                <a:solidFill>
                  <a:schemeClr val="hlink"/>
                </a:solidFill>
                <a:latin typeface="Times New Roman" pitchFamily="18" charset="0"/>
                <a:ea typeface="標楷體" pitchFamily="65" charset="-120"/>
              </a:rPr>
              <a:t>如前一張簡報</a:t>
            </a:r>
            <a:r>
              <a:rPr lang="en-US" altLang="zh-TW" sz="2800" dirty="0" smtClean="0">
                <a:solidFill>
                  <a:schemeClr val="hlink"/>
                </a:solidFill>
                <a:latin typeface="Times New Roman" pitchFamily="18" charset="0"/>
                <a:ea typeface="標楷體" pitchFamily="65" charset="-120"/>
              </a:rPr>
              <a:t>)</a:t>
            </a:r>
            <a:r>
              <a:rPr lang="zh-TW" altLang="en-US" sz="2800" dirty="0" smtClean="0">
                <a:solidFill>
                  <a:schemeClr val="hlink"/>
                </a:solidFill>
                <a:latin typeface="Times New Roman" pitchFamily="18" charset="0"/>
                <a:ea typeface="標楷體" pitchFamily="65" charset="-120"/>
              </a:rPr>
              <a:t>，請把通知信單據印出，連同設備寄到：</a:t>
            </a:r>
          </a:p>
          <a:p>
            <a:pPr eaLnBrk="1" hangingPunct="1">
              <a:lnSpc>
                <a:spcPct val="90000"/>
              </a:lnSpc>
              <a:buFont typeface="Wingdings" pitchFamily="2" charset="2"/>
              <a:buChar char="²"/>
            </a:pPr>
            <a:r>
              <a:rPr lang="zh-TW" altLang="en-US" sz="2800" dirty="0" smtClean="0">
                <a:solidFill>
                  <a:schemeClr val="hlink"/>
                </a:solidFill>
                <a:latin typeface="Times New Roman" pitchFamily="18" charset="0"/>
                <a:ea typeface="標楷體" pitchFamily="65" charset="-120"/>
              </a:rPr>
              <a:t>台北市內湖區</a:t>
            </a:r>
            <a:r>
              <a:rPr lang="en-US" altLang="zh-TW" sz="2800" dirty="0" smtClean="0">
                <a:solidFill>
                  <a:schemeClr val="hlink"/>
                </a:solidFill>
                <a:latin typeface="Times New Roman" pitchFamily="18" charset="0"/>
                <a:ea typeface="標楷體" pitchFamily="65" charset="-120"/>
              </a:rPr>
              <a:t>114</a:t>
            </a:r>
            <a:r>
              <a:rPr lang="zh-TW" altLang="en-US" sz="2800" dirty="0" smtClean="0">
                <a:solidFill>
                  <a:schemeClr val="hlink"/>
                </a:solidFill>
                <a:latin typeface="Times New Roman" pitchFamily="18" charset="0"/>
                <a:ea typeface="標楷體" pitchFamily="65" charset="-120"/>
              </a:rPr>
              <a:t>新湖三路</a:t>
            </a:r>
            <a:r>
              <a:rPr lang="en-US" altLang="zh-TW" sz="2800" dirty="0" smtClean="0">
                <a:solidFill>
                  <a:schemeClr val="hlink"/>
                </a:solidFill>
                <a:latin typeface="Times New Roman" pitchFamily="18" charset="0"/>
                <a:ea typeface="標楷體" pitchFamily="65" charset="-120"/>
              </a:rPr>
              <a:t>289</a:t>
            </a:r>
            <a:r>
              <a:rPr lang="zh-TW" altLang="en-US" sz="2800" dirty="0" smtClean="0">
                <a:solidFill>
                  <a:schemeClr val="hlink"/>
                </a:solidFill>
                <a:latin typeface="Times New Roman" pitchFamily="18" charset="0"/>
                <a:ea typeface="標楷體" pitchFamily="65" charset="-120"/>
              </a:rPr>
              <a:t>號</a:t>
            </a:r>
            <a:r>
              <a:rPr lang="en-US" altLang="zh-TW" sz="2800" dirty="0" smtClean="0">
                <a:solidFill>
                  <a:schemeClr val="hlink"/>
                </a:solidFill>
                <a:latin typeface="Times New Roman" pitchFamily="18" charset="0"/>
                <a:ea typeface="標楷體" pitchFamily="65" charset="-120"/>
              </a:rPr>
              <a:t>1</a:t>
            </a:r>
            <a:r>
              <a:rPr lang="zh-TW" altLang="en-US" sz="2800" dirty="0" smtClean="0">
                <a:solidFill>
                  <a:schemeClr val="hlink"/>
                </a:solidFill>
                <a:latin typeface="Times New Roman" pitchFamily="18" charset="0"/>
                <a:ea typeface="標楷體" pitchFamily="65" charset="-120"/>
              </a:rPr>
              <a:t>樓</a:t>
            </a:r>
          </a:p>
          <a:p>
            <a:pPr eaLnBrk="1" hangingPunct="1">
              <a:lnSpc>
                <a:spcPct val="90000"/>
              </a:lnSpc>
              <a:buFont typeface="Wingdings" pitchFamily="2" charset="2"/>
              <a:buChar char="²"/>
            </a:pPr>
            <a:r>
              <a:rPr lang="zh-TW" altLang="en-US" sz="2800" dirty="0" smtClean="0">
                <a:solidFill>
                  <a:schemeClr val="hlink"/>
                </a:solidFill>
                <a:latin typeface="Times New Roman" pitchFamily="18" charset="0"/>
                <a:ea typeface="標楷體" pitchFamily="65" charset="-120"/>
              </a:rPr>
              <a:t>友訊科技台灣分公司 </a:t>
            </a:r>
          </a:p>
          <a:p>
            <a:pPr eaLnBrk="1" hangingPunct="1">
              <a:lnSpc>
                <a:spcPct val="90000"/>
              </a:lnSpc>
              <a:buFont typeface="Wingdings" pitchFamily="2" charset="2"/>
              <a:buChar char="²"/>
            </a:pPr>
            <a:r>
              <a:rPr lang="en-US" altLang="zh-TW" sz="2800" dirty="0" smtClean="0">
                <a:solidFill>
                  <a:schemeClr val="hlink"/>
                </a:solidFill>
                <a:latin typeface="Times New Roman" pitchFamily="18" charset="0"/>
                <a:ea typeface="標楷體" pitchFamily="65" charset="-120"/>
              </a:rPr>
              <a:t>Tel: 02-66000123 #1303 #1302</a:t>
            </a:r>
          </a:p>
          <a:p>
            <a:pPr eaLnBrk="1" hangingPunct="1">
              <a:lnSpc>
                <a:spcPct val="90000"/>
              </a:lnSpc>
              <a:buFont typeface="Wingdings" pitchFamily="2" charset="2"/>
              <a:buChar char="²"/>
            </a:pPr>
            <a:r>
              <a:rPr lang="zh-TW" altLang="en-US" sz="2800" dirty="0" smtClean="0">
                <a:solidFill>
                  <a:schemeClr val="hlink"/>
                </a:solidFill>
                <a:latin typeface="Times New Roman" pitchFamily="18" charset="0"/>
                <a:ea typeface="標楷體" pitchFamily="65" charset="-120"/>
              </a:rPr>
              <a:t>企業網路快速換修小組收 </a:t>
            </a:r>
          </a:p>
          <a:p>
            <a:pPr eaLnBrk="1" hangingPunct="1">
              <a:lnSpc>
                <a:spcPct val="90000"/>
              </a:lnSpc>
              <a:buFont typeface="Arial" charset="0"/>
              <a:buNone/>
            </a:pPr>
            <a:endParaRPr lang="zh-TW" altLang="en-US" sz="3600" dirty="0" smtClean="0">
              <a:solidFill>
                <a:schemeClr val="hlink"/>
              </a:solidFill>
              <a:latin typeface="Times New Roman" pitchFamily="18" charset="0"/>
              <a:ea typeface="標楷體" pitchFamily="65" charset="-120"/>
            </a:endParaRPr>
          </a:p>
          <a:p>
            <a:pPr eaLnBrk="1" hangingPunct="1">
              <a:lnSpc>
                <a:spcPct val="90000"/>
              </a:lnSpc>
              <a:buFont typeface="Arial" charset="0"/>
              <a:buNone/>
            </a:pPr>
            <a:r>
              <a:rPr lang="en-US" altLang="zh-TW" sz="2400" dirty="0" smtClean="0">
                <a:solidFill>
                  <a:srgbClr val="FF0000"/>
                </a:solidFill>
                <a:latin typeface="Times New Roman" pitchFamily="18" charset="0"/>
                <a:ea typeface="標楷體" pitchFamily="65" charset="-120"/>
              </a:rPr>
              <a:t>P.S </a:t>
            </a:r>
            <a:r>
              <a:rPr lang="zh-TW" altLang="en-US" sz="2400" dirty="0" smtClean="0">
                <a:solidFill>
                  <a:srgbClr val="FF0000"/>
                </a:solidFill>
                <a:latin typeface="Times New Roman" pitchFamily="18" charset="0"/>
                <a:ea typeface="標楷體" pitchFamily="65" charset="-120"/>
              </a:rPr>
              <a:t>本公司僅提供將備品寄到客戶端快遞費用，故障設備寄到本公司的運送費用由客戶自行支付。</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標題 1"/>
          <p:cNvSpPr>
            <a:spLocks noGrp="1"/>
          </p:cNvSpPr>
          <p:nvPr>
            <p:ph type="title"/>
          </p:nvPr>
        </p:nvSpPr>
        <p:spPr>
          <a:xfrm>
            <a:off x="250825" y="-26988"/>
            <a:ext cx="8569325" cy="1143001"/>
          </a:xfrm>
        </p:spPr>
        <p:txBody>
          <a:bodyPr/>
          <a:lstStyle/>
          <a:p>
            <a:pPr eaLnBrk="1" hangingPunct="1"/>
            <a:r>
              <a:rPr lang="zh-TW" altLang="en-US" b="1" smtClean="0">
                <a:latin typeface="標楷體" pitchFamily="65" charset="-120"/>
                <a:ea typeface="標楷體" pitchFamily="65" charset="-120"/>
              </a:rPr>
              <a:t>申請紀錄 </a:t>
            </a:r>
            <a:r>
              <a:rPr lang="en-US" altLang="zh-TW" b="1" smtClean="0">
                <a:latin typeface="標楷體" pitchFamily="65" charset="-120"/>
                <a:ea typeface="標楷體" pitchFamily="65" charset="-120"/>
              </a:rPr>
              <a:t>–</a:t>
            </a:r>
            <a:r>
              <a:rPr lang="zh-TW" altLang="en-US" b="1" smtClean="0">
                <a:latin typeface="標楷體" pitchFamily="65" charset="-120"/>
                <a:ea typeface="標楷體" pitchFamily="65" charset="-120"/>
              </a:rPr>
              <a:t> 取得</a:t>
            </a:r>
            <a:r>
              <a:rPr lang="en-US" altLang="zh-TW" b="1" smtClean="0">
                <a:latin typeface="標楷體" pitchFamily="65" charset="-120"/>
                <a:ea typeface="標楷體" pitchFamily="65" charset="-120"/>
              </a:rPr>
              <a:t>RMA</a:t>
            </a:r>
            <a:r>
              <a:rPr lang="zh-TW" altLang="en-US" b="1" smtClean="0">
                <a:latin typeface="標楷體" pitchFamily="65" charset="-120"/>
                <a:ea typeface="標楷體" pitchFamily="65" charset="-120"/>
              </a:rPr>
              <a:t> </a:t>
            </a:r>
            <a:r>
              <a:rPr lang="en-US" altLang="zh-TW" b="1" smtClean="0">
                <a:latin typeface="標楷體" pitchFamily="65" charset="-120"/>
                <a:ea typeface="標楷體" pitchFamily="65" charset="-120"/>
              </a:rPr>
              <a:t>NO.</a:t>
            </a:r>
            <a:endParaRPr lang="zh-TW" altLang="en-US" smtClean="0">
              <a:latin typeface="標楷體" pitchFamily="65" charset="-120"/>
              <a:ea typeface="標楷體" pitchFamily="65" charset="-120"/>
            </a:endParaRPr>
          </a:p>
        </p:txBody>
      </p:sp>
      <p:pic>
        <p:nvPicPr>
          <p:cNvPr id="30722" name="Picture 2"/>
          <p:cNvPicPr>
            <a:picLocks noChangeAspect="1" noChangeArrowheads="1"/>
          </p:cNvPicPr>
          <p:nvPr/>
        </p:nvPicPr>
        <p:blipFill>
          <a:blip r:embed="rId2" cstate="print"/>
          <a:srcRect/>
          <a:stretch>
            <a:fillRect/>
          </a:stretch>
        </p:blipFill>
        <p:spPr bwMode="auto">
          <a:xfrm>
            <a:off x="0" y="1125538"/>
            <a:ext cx="9115425" cy="511492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0"/>
            <a:ext cx="8136904" cy="1143000"/>
          </a:xfrm>
        </p:spPr>
        <p:txBody>
          <a:bodyPr>
            <a:normAutofit fontScale="90000"/>
          </a:bodyPr>
          <a:lstStyle/>
          <a:p>
            <a:r>
              <a:rPr lang="en-US" altLang="zh-TW" b="1" dirty="0" smtClean="0">
                <a:latin typeface="標楷體" pitchFamily="65" charset="-120"/>
                <a:ea typeface="標楷體" pitchFamily="65" charset="-120"/>
              </a:rPr>
              <a:t>D-Link</a:t>
            </a:r>
            <a:r>
              <a:rPr lang="zh-TW" altLang="en-US" b="1" dirty="0" smtClean="0">
                <a:latin typeface="標楷體" pitchFamily="65" charset="-120"/>
                <a:ea typeface="標楷體" pitchFamily="65" charset="-120"/>
              </a:rPr>
              <a:t>企業網路設備－服務辦法、維修據點</a:t>
            </a:r>
            <a:endParaRPr lang="zh-TW" altLang="en-US" dirty="0"/>
          </a:p>
        </p:txBody>
      </p:sp>
      <p:sp>
        <p:nvSpPr>
          <p:cNvPr id="3" name="內容版面配置區 2"/>
          <p:cNvSpPr>
            <a:spLocks noGrp="1"/>
          </p:cNvSpPr>
          <p:nvPr>
            <p:ph idx="1"/>
          </p:nvPr>
        </p:nvSpPr>
        <p:spPr>
          <a:xfrm>
            <a:off x="179512" y="1268760"/>
            <a:ext cx="8712968" cy="2808312"/>
          </a:xfrm>
        </p:spPr>
        <p:txBody>
          <a:bodyPr>
            <a:normAutofit fontScale="47500" lnSpcReduction="20000"/>
          </a:bodyPr>
          <a:lstStyle/>
          <a:p>
            <a:pPr>
              <a:buNone/>
            </a:pPr>
            <a:r>
              <a:rPr lang="zh-TW" altLang="zh-TW" sz="4200" b="1" dirty="0" smtClean="0">
                <a:solidFill>
                  <a:schemeClr val="hlink"/>
                </a:solidFill>
                <a:latin typeface="標楷體" pitchFamily="65" charset="-120"/>
                <a:ea typeface="標楷體" pitchFamily="65" charset="-120"/>
              </a:rPr>
              <a:t>服務辦法</a:t>
            </a:r>
            <a:endParaRPr lang="en-US" altLang="zh-TW" sz="4200" b="1" dirty="0" smtClean="0">
              <a:solidFill>
                <a:schemeClr val="hlink"/>
              </a:solidFill>
              <a:latin typeface="標楷體" pitchFamily="65" charset="-120"/>
              <a:ea typeface="標楷體" pitchFamily="65" charset="-120"/>
            </a:endParaRPr>
          </a:p>
          <a:p>
            <a:pPr>
              <a:buNone/>
            </a:pPr>
            <a:r>
              <a:rPr lang="en-US" altLang="zh-TW" sz="4200" b="1" dirty="0" smtClean="0">
                <a:solidFill>
                  <a:schemeClr val="hlink"/>
                </a:solidFill>
                <a:latin typeface="標楷體" pitchFamily="65" charset="-120"/>
                <a:ea typeface="標楷體" pitchFamily="65" charset="-120"/>
              </a:rPr>
              <a:t>D-Link</a:t>
            </a:r>
            <a:r>
              <a:rPr lang="zh-TW" altLang="zh-TW" sz="4200" b="1" dirty="0" smtClean="0">
                <a:solidFill>
                  <a:schemeClr val="hlink"/>
                </a:solidFill>
                <a:latin typeface="標楷體" pitchFamily="65" charset="-120"/>
                <a:ea typeface="標楷體" pitchFamily="65" charset="-120"/>
              </a:rPr>
              <a:t>領先網通業界特別為企業用戶量身訂作出更貼心的服務系統，提供企</a:t>
            </a:r>
            <a:endParaRPr lang="en-US" altLang="zh-TW" sz="4200" b="1" dirty="0" smtClean="0">
              <a:solidFill>
                <a:schemeClr val="hlink"/>
              </a:solidFill>
              <a:latin typeface="標楷體" pitchFamily="65" charset="-120"/>
              <a:ea typeface="標楷體" pitchFamily="65" charset="-120"/>
            </a:endParaRPr>
          </a:p>
          <a:p>
            <a:pPr>
              <a:buNone/>
            </a:pPr>
            <a:r>
              <a:rPr lang="zh-TW" altLang="zh-TW" sz="4200" b="1" dirty="0" smtClean="0">
                <a:solidFill>
                  <a:schemeClr val="hlink"/>
                </a:solidFill>
                <a:latin typeface="標楷體" pitchFamily="65" charset="-120"/>
                <a:ea typeface="標楷體" pitchFamily="65" charset="-120"/>
              </a:rPr>
              <a:t>業網路產品於保固期內提供二日快速換修服務，客戶可將故障品送至</a:t>
            </a:r>
            <a:r>
              <a:rPr lang="en-US" altLang="zh-TW" sz="4200" b="1" dirty="0" smtClean="0">
                <a:solidFill>
                  <a:schemeClr val="hlink"/>
                </a:solidFill>
                <a:latin typeface="標楷體" pitchFamily="65" charset="-120"/>
                <a:ea typeface="標楷體" pitchFamily="65" charset="-120"/>
              </a:rPr>
              <a:t>D-Link</a:t>
            </a:r>
          </a:p>
          <a:p>
            <a:pPr>
              <a:buNone/>
            </a:pPr>
            <a:r>
              <a:rPr lang="zh-TW" altLang="zh-TW" sz="4200" b="1" dirty="0" smtClean="0">
                <a:solidFill>
                  <a:schemeClr val="hlink"/>
                </a:solidFill>
                <a:latin typeface="標楷體" pitchFamily="65" charset="-120"/>
                <a:ea typeface="標楷體" pitchFamily="65" charset="-120"/>
              </a:rPr>
              <a:t>在全國的分公司據點台北、新竹、台中、高雄進行產品的換修服務。</a:t>
            </a:r>
            <a:r>
              <a:rPr lang="zh-TW" altLang="en-US" sz="4200" b="1" dirty="0" smtClean="0">
                <a:solidFill>
                  <a:schemeClr val="hlink"/>
                </a:solidFill>
                <a:latin typeface="標楷體" pitchFamily="65" charset="-120"/>
                <a:ea typeface="標楷體" pitchFamily="65" charset="-120"/>
              </a:rPr>
              <a:t> </a:t>
            </a:r>
            <a:endParaRPr lang="en-US" altLang="zh-TW" sz="4200" b="1" dirty="0" smtClean="0">
              <a:solidFill>
                <a:schemeClr val="hlink"/>
              </a:solidFill>
              <a:latin typeface="標楷體" pitchFamily="65" charset="-120"/>
              <a:ea typeface="標楷體" pitchFamily="65" charset="-120"/>
            </a:endParaRPr>
          </a:p>
          <a:p>
            <a:pPr>
              <a:buNone/>
            </a:pPr>
            <a:endParaRPr lang="en-US" altLang="zh-TW" sz="4200" b="1" dirty="0" smtClean="0">
              <a:solidFill>
                <a:schemeClr val="hlink"/>
              </a:solidFill>
              <a:latin typeface="標楷體" pitchFamily="65" charset="-120"/>
              <a:ea typeface="標楷體" pitchFamily="65" charset="-120"/>
            </a:endParaRPr>
          </a:p>
          <a:p>
            <a:pPr>
              <a:buNone/>
            </a:pPr>
            <a:r>
              <a:rPr lang="zh-TW" altLang="en-US" sz="4200" b="1" dirty="0" smtClean="0">
                <a:solidFill>
                  <a:schemeClr val="hlink"/>
                </a:solidFill>
                <a:latin typeface="標楷體" pitchFamily="65" charset="-120"/>
                <a:ea typeface="標楷體" pitchFamily="65" charset="-120"/>
              </a:rPr>
              <a:t>維修</a:t>
            </a:r>
            <a:r>
              <a:rPr lang="zh-TW" altLang="en-US" sz="4200" b="1" dirty="0" smtClean="0">
                <a:solidFill>
                  <a:schemeClr val="hlink"/>
                </a:solidFill>
                <a:latin typeface="標楷體" pitchFamily="65" charset="-120"/>
                <a:ea typeface="標楷體" pitchFamily="65" charset="-120"/>
              </a:rPr>
              <a:t>據點 </a:t>
            </a:r>
            <a:r>
              <a:rPr lang="zh-TW" altLang="en-US" sz="4200" dirty="0" smtClean="0">
                <a:solidFill>
                  <a:srgbClr val="2209B7"/>
                </a:solidFill>
                <a:latin typeface="標楷體" pitchFamily="65" charset="-120"/>
                <a:ea typeface="標楷體" pitchFamily="65" charset="-120"/>
              </a:rPr>
              <a:t> </a:t>
            </a:r>
            <a:endParaRPr lang="en-US" altLang="zh-TW" sz="4200" dirty="0" smtClean="0">
              <a:solidFill>
                <a:srgbClr val="2209B7"/>
              </a:solidFill>
              <a:latin typeface="標楷體" pitchFamily="65" charset="-120"/>
              <a:ea typeface="標楷體" pitchFamily="65" charset="-120"/>
            </a:endParaRPr>
          </a:p>
          <a:p>
            <a:pPr>
              <a:buNone/>
            </a:pPr>
            <a:endParaRPr lang="en-US" altLang="zh-TW" dirty="0" smtClean="0"/>
          </a:p>
          <a:p>
            <a:pPr>
              <a:buNone/>
            </a:pPr>
            <a:endParaRPr lang="en-US" altLang="zh-TW" dirty="0" smtClean="0"/>
          </a:p>
          <a:p>
            <a:endParaRPr lang="en-US" altLang="zh-TW" dirty="0" smtClean="0"/>
          </a:p>
          <a:p>
            <a:pPr>
              <a:buNone/>
            </a:pPr>
            <a:r>
              <a:rPr lang="zh-TW" altLang="en-US" b="1" dirty="0" smtClean="0"/>
              <a:t>　</a:t>
            </a:r>
            <a:endParaRPr lang="en-US" altLang="zh-TW" dirty="0" smtClean="0"/>
          </a:p>
          <a:p>
            <a:endParaRPr lang="zh-TW" altLang="en-US" dirty="0"/>
          </a:p>
        </p:txBody>
      </p:sp>
      <p:pic>
        <p:nvPicPr>
          <p:cNvPr id="1031" name="Picture 7"/>
          <p:cNvPicPr>
            <a:picLocks noChangeAspect="1" noChangeArrowheads="1"/>
          </p:cNvPicPr>
          <p:nvPr/>
        </p:nvPicPr>
        <p:blipFill>
          <a:blip r:embed="rId2" cstate="print"/>
          <a:srcRect/>
          <a:stretch>
            <a:fillRect/>
          </a:stretch>
        </p:blipFill>
        <p:spPr bwMode="auto">
          <a:xfrm>
            <a:off x="323528" y="3140968"/>
            <a:ext cx="8496944" cy="1981200"/>
          </a:xfrm>
          <a:prstGeom prst="rect">
            <a:avLst/>
          </a:prstGeom>
          <a:noFill/>
          <a:ln w="9525">
            <a:noFill/>
            <a:miter lim="800000"/>
            <a:headEnd/>
            <a:tailEnd/>
          </a:ln>
        </p:spPr>
      </p:pic>
      <p:sp>
        <p:nvSpPr>
          <p:cNvPr id="14" name="矩形 13"/>
          <p:cNvSpPr/>
          <p:nvPr/>
        </p:nvSpPr>
        <p:spPr>
          <a:xfrm>
            <a:off x="323528" y="5373216"/>
            <a:ext cx="7920880" cy="840230"/>
          </a:xfrm>
          <a:prstGeom prst="rect">
            <a:avLst/>
          </a:prstGeom>
        </p:spPr>
        <p:txBody>
          <a:bodyPr wrap="square">
            <a:spAutoFit/>
          </a:bodyPr>
          <a:lstStyle/>
          <a:p>
            <a:pPr marL="342900" indent="-342900">
              <a:lnSpc>
                <a:spcPct val="90000"/>
              </a:lnSpc>
              <a:spcBef>
                <a:spcPct val="20000"/>
              </a:spcBef>
              <a:buFont typeface="Wingdings" pitchFamily="2" charset="2"/>
              <a:buChar char="v"/>
            </a:pPr>
            <a:r>
              <a:rPr kumimoji="0" lang="zh-TW" altLang="en-US" b="1" dirty="0" smtClean="0">
                <a:solidFill>
                  <a:schemeClr val="hlink"/>
                </a:solidFill>
                <a:latin typeface="標楷體" pitchFamily="65" charset="-120"/>
                <a:ea typeface="標楷體" pitchFamily="65" charset="-120"/>
              </a:rPr>
              <a:t>非企業網路設備之故障品</a:t>
            </a:r>
            <a:r>
              <a:rPr kumimoji="0" lang="en-US" altLang="zh-TW" b="1" dirty="0" smtClean="0">
                <a:solidFill>
                  <a:schemeClr val="hlink"/>
                </a:solidFill>
                <a:latin typeface="標楷體" pitchFamily="65" charset="-120"/>
                <a:ea typeface="標楷體" pitchFamily="65" charset="-120"/>
              </a:rPr>
              <a:t>, </a:t>
            </a:r>
            <a:r>
              <a:rPr kumimoji="0" lang="zh-TW" altLang="en-US" b="1" dirty="0" smtClean="0">
                <a:solidFill>
                  <a:schemeClr val="hlink"/>
                </a:solidFill>
                <a:latin typeface="標楷體" pitchFamily="65" charset="-120"/>
                <a:ea typeface="標楷體" pitchFamily="65" charset="-120"/>
              </a:rPr>
              <a:t>請善加利用  聯強國際 、 精技電腦 、 三井</a:t>
            </a:r>
            <a:r>
              <a:rPr kumimoji="0" lang="en-US" altLang="zh-TW" b="1" dirty="0" smtClean="0">
                <a:solidFill>
                  <a:schemeClr val="hlink"/>
                </a:solidFill>
                <a:latin typeface="標楷體" pitchFamily="65" charset="-120"/>
                <a:ea typeface="標楷體" pitchFamily="65" charset="-120"/>
              </a:rPr>
              <a:t>3C</a:t>
            </a:r>
            <a:r>
              <a:rPr kumimoji="0" lang="zh-TW" altLang="en-US" b="1" dirty="0" smtClean="0">
                <a:solidFill>
                  <a:schemeClr val="hlink"/>
                </a:solidFill>
                <a:latin typeface="標楷體" pitchFamily="65" charset="-120"/>
                <a:ea typeface="標楷體" pitchFamily="65" charset="-120"/>
              </a:rPr>
              <a:t> 、 良興電子 、 紐頓電子維修通路處理之。維修服務據點詳載如：</a:t>
            </a:r>
            <a:r>
              <a:rPr kumimoji="0" lang="en-US" altLang="zh-TW" b="1" dirty="0" smtClean="0">
                <a:solidFill>
                  <a:schemeClr val="hlink"/>
                </a:solidFill>
                <a:latin typeface="標楷體" pitchFamily="65" charset="-120"/>
                <a:ea typeface="標楷體" pitchFamily="65" charset="-120"/>
                <a:hlinkClick r:id="rId3"/>
              </a:rPr>
              <a:t>http://www.dlinktw.com.tw/techsupport/</a:t>
            </a:r>
            <a:r>
              <a:rPr kumimoji="0" lang="zh-TW" altLang="en-US" b="1" dirty="0" smtClean="0">
                <a:solidFill>
                  <a:schemeClr val="hlink"/>
                </a:solidFill>
                <a:latin typeface="標楷體" pitchFamily="65" charset="-120"/>
                <a:ea typeface="標楷體" pitchFamily="65" charset="-120"/>
              </a:rPr>
              <a:t> 送修服務據點</a:t>
            </a:r>
            <a:endParaRPr kumimoji="0" lang="en-US" altLang="zh-TW" b="1" dirty="0">
              <a:solidFill>
                <a:schemeClr val="hlink"/>
              </a:solidFill>
              <a:latin typeface="標楷體" pitchFamily="65" charset="-120"/>
              <a:ea typeface="標楷體" pitchFamily="65" charset="-12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p:cNvSpPr>
          <p:nvPr>
            <p:ph type="title" idx="4294967295"/>
          </p:nvPr>
        </p:nvSpPr>
        <p:spPr>
          <a:xfrm>
            <a:off x="467544" y="188640"/>
            <a:ext cx="8229600" cy="796950"/>
          </a:xfrm>
        </p:spPr>
        <p:txBody>
          <a:bodyPr/>
          <a:lstStyle/>
          <a:p>
            <a:pPr algn="l"/>
            <a:r>
              <a:rPr lang="zh-TW" altLang="en-US" sz="3600" b="1" dirty="0" smtClean="0">
                <a:solidFill>
                  <a:schemeClr val="bg1"/>
                </a:solidFill>
                <a:latin typeface="Times New Roman" pitchFamily="18" charset="0"/>
                <a:ea typeface="標楷體" pitchFamily="65" charset="-120"/>
              </a:rPr>
              <a:t>非企業網路設備之故障品送修據點</a:t>
            </a:r>
            <a:endParaRPr lang="en-US" altLang="zh-TW" sz="3600" b="1" dirty="0" smtClean="0">
              <a:solidFill>
                <a:schemeClr val="bg1"/>
              </a:solidFill>
              <a:latin typeface="Times New Roman" pitchFamily="18" charset="0"/>
              <a:ea typeface="標楷體" pitchFamily="65" charset="-120"/>
            </a:endParaRPr>
          </a:p>
        </p:txBody>
      </p:sp>
      <p:sp>
        <p:nvSpPr>
          <p:cNvPr id="31746" name="Rectangle 3"/>
          <p:cNvSpPr>
            <a:spLocks noGrp="1"/>
          </p:cNvSpPr>
          <p:nvPr>
            <p:ph type="body" idx="4294967295"/>
          </p:nvPr>
        </p:nvSpPr>
        <p:spPr>
          <a:xfrm>
            <a:off x="323850" y="1268413"/>
            <a:ext cx="8640763" cy="892175"/>
          </a:xfrm>
        </p:spPr>
        <p:txBody>
          <a:bodyPr/>
          <a:lstStyle/>
          <a:p>
            <a:pPr eaLnBrk="1" hangingPunct="1">
              <a:lnSpc>
                <a:spcPct val="80000"/>
              </a:lnSpc>
              <a:buNone/>
            </a:pPr>
            <a:r>
              <a:rPr lang="zh-TW" altLang="en-US" sz="1800" b="1" dirty="0" smtClean="0">
                <a:solidFill>
                  <a:schemeClr val="hlink"/>
                </a:solidFill>
                <a:latin typeface="標楷體" pitchFamily="65" charset="-120"/>
                <a:ea typeface="標楷體" pitchFamily="65" charset="-120"/>
              </a:rPr>
              <a:t>非企業網路設備之故障品</a:t>
            </a:r>
            <a:r>
              <a:rPr lang="en-US" altLang="zh-TW" sz="1800" b="1" dirty="0" smtClean="0">
                <a:solidFill>
                  <a:schemeClr val="hlink"/>
                </a:solidFill>
                <a:latin typeface="標楷體" pitchFamily="65" charset="-120"/>
                <a:ea typeface="標楷體" pitchFamily="65" charset="-120"/>
              </a:rPr>
              <a:t>, </a:t>
            </a:r>
            <a:r>
              <a:rPr lang="zh-TW" altLang="en-US" sz="1800" b="1" dirty="0" smtClean="0">
                <a:solidFill>
                  <a:schemeClr val="hlink"/>
                </a:solidFill>
                <a:latin typeface="標楷體" pitchFamily="65" charset="-120"/>
                <a:ea typeface="標楷體" pitchFamily="65" charset="-120"/>
              </a:rPr>
              <a:t>請善加利用  聯強國際、精技電腦、三井</a:t>
            </a:r>
            <a:r>
              <a:rPr lang="en-US" altLang="zh-TW" sz="1800" b="1" dirty="0" smtClean="0">
                <a:solidFill>
                  <a:schemeClr val="hlink"/>
                </a:solidFill>
                <a:latin typeface="標楷體" pitchFamily="65" charset="-120"/>
                <a:ea typeface="標楷體" pitchFamily="65" charset="-120"/>
              </a:rPr>
              <a:t>3C</a:t>
            </a:r>
            <a:r>
              <a:rPr lang="zh-TW" altLang="en-US" sz="1800" b="1" dirty="0" smtClean="0">
                <a:solidFill>
                  <a:schemeClr val="hlink"/>
                </a:solidFill>
                <a:latin typeface="標楷體" pitchFamily="65" charset="-120"/>
                <a:ea typeface="標楷體" pitchFamily="65" charset="-120"/>
              </a:rPr>
              <a:t> 、良興電子 、 紐頓電子　維修通路處理之。維修服務據點詳載如：</a:t>
            </a:r>
            <a:r>
              <a:rPr lang="en-US" altLang="zh-TW" sz="1800" b="1" dirty="0" smtClean="0">
                <a:solidFill>
                  <a:schemeClr val="hlink"/>
                </a:solidFill>
                <a:latin typeface="標楷體" pitchFamily="65" charset="-120"/>
                <a:ea typeface="標楷體" pitchFamily="65" charset="-120"/>
                <a:hlinkClick r:id="rId2"/>
              </a:rPr>
              <a:t>http://www.dlinktw.com.tw/techsupport/</a:t>
            </a:r>
            <a:r>
              <a:rPr lang="zh-TW" altLang="en-US" sz="1800" b="1" dirty="0" smtClean="0">
                <a:solidFill>
                  <a:schemeClr val="hlink"/>
                </a:solidFill>
                <a:latin typeface="標楷體" pitchFamily="65" charset="-120"/>
                <a:ea typeface="標楷體" pitchFamily="65" charset="-120"/>
              </a:rPr>
              <a:t> 送修服務據點</a:t>
            </a:r>
            <a:endParaRPr lang="zh-TW" altLang="en-US" sz="1800" dirty="0" smtClean="0"/>
          </a:p>
        </p:txBody>
      </p:sp>
      <p:pic>
        <p:nvPicPr>
          <p:cNvPr id="31747" name="Picture 5"/>
          <p:cNvPicPr>
            <a:picLocks noChangeAspect="1" noChangeArrowheads="1"/>
          </p:cNvPicPr>
          <p:nvPr/>
        </p:nvPicPr>
        <p:blipFill>
          <a:blip r:embed="rId3" cstate="print"/>
          <a:srcRect/>
          <a:stretch>
            <a:fillRect/>
          </a:stretch>
        </p:blipFill>
        <p:spPr bwMode="auto">
          <a:xfrm>
            <a:off x="295275" y="2708275"/>
            <a:ext cx="8555038" cy="3457575"/>
          </a:xfrm>
          <a:prstGeom prst="rect">
            <a:avLst/>
          </a:prstGeom>
          <a:noFill/>
          <a:ln w="9525">
            <a:noFill/>
            <a:miter lim="800000"/>
            <a:headEnd/>
            <a:tailEnd/>
          </a:ln>
        </p:spPr>
      </p:pic>
      <p:sp>
        <p:nvSpPr>
          <p:cNvPr id="31748" name="AutoShape 6"/>
          <p:cNvSpPr>
            <a:spLocks noChangeArrowheads="1"/>
          </p:cNvSpPr>
          <p:nvPr/>
        </p:nvSpPr>
        <p:spPr bwMode="auto">
          <a:xfrm>
            <a:off x="4355976" y="5876924"/>
            <a:ext cx="3168352" cy="981075"/>
          </a:xfrm>
          <a:prstGeom prst="wedgeEllipseCallout">
            <a:avLst>
              <a:gd name="adj1" fmla="val 16523"/>
              <a:gd name="adj2" fmla="val -128622"/>
            </a:avLst>
          </a:prstGeom>
          <a:noFill/>
          <a:ln w="25400" algn="ctr">
            <a:solidFill>
              <a:srgbClr val="FF0000"/>
            </a:solidFill>
            <a:miter lim="800000"/>
            <a:headEnd/>
            <a:tailEnd/>
          </a:ln>
        </p:spPr>
        <p:txBody>
          <a:bodyPr lIns="0" tIns="0" rIns="0" bIns="0" anchor="ctr"/>
          <a:lstStyle/>
          <a:p>
            <a:pPr algn="ctr"/>
            <a:r>
              <a:rPr kumimoji="0" lang="zh-TW" altLang="en-US" b="1" dirty="0">
                <a:solidFill>
                  <a:schemeClr val="hlink"/>
                </a:solidFill>
                <a:ea typeface="標楷體" pitchFamily="65" charset="-120"/>
              </a:rPr>
              <a:t>非企業網路設備之故障品送修據點</a:t>
            </a:r>
            <a:r>
              <a:rPr lang="zh-TW" altLang="en-US" b="1" dirty="0">
                <a:solidFill>
                  <a:srgbClr val="FF0000"/>
                </a:solidFill>
                <a:latin typeface="Times New Roman" pitchFamily="18" charset="0"/>
                <a:ea typeface="標楷體" pitchFamily="65" charset="-120"/>
              </a:rPr>
              <a:t>請點選此選項進入頁面查看</a:t>
            </a:r>
          </a:p>
        </p:txBody>
      </p:sp>
      <p:sp>
        <p:nvSpPr>
          <p:cNvPr id="31749" name="Oval 5"/>
          <p:cNvSpPr>
            <a:spLocks noChangeArrowheads="1"/>
          </p:cNvSpPr>
          <p:nvPr/>
        </p:nvSpPr>
        <p:spPr bwMode="auto">
          <a:xfrm>
            <a:off x="5867400" y="4724400"/>
            <a:ext cx="2017713" cy="360363"/>
          </a:xfrm>
          <a:prstGeom prst="ellipse">
            <a:avLst/>
          </a:prstGeom>
          <a:noFill/>
          <a:ln w="38100" algn="ctr">
            <a:solidFill>
              <a:srgbClr val="FF0000"/>
            </a:solidFill>
            <a:round/>
            <a:headEnd/>
            <a:tailEnd/>
          </a:ln>
        </p:spPr>
        <p:txBody>
          <a:bodyPr wrap="none" anchor="ctr"/>
          <a:lstStyle/>
          <a:p>
            <a:endParaRPr lang="zh-TW"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ctrTitle"/>
          </p:nvPr>
        </p:nvSpPr>
        <p:spPr>
          <a:xfrm>
            <a:off x="684213" y="1844675"/>
            <a:ext cx="7772400" cy="1470025"/>
          </a:xfrm>
        </p:spPr>
        <p:txBody>
          <a:bodyPr>
            <a:normAutofit fontScale="90000"/>
          </a:bodyPr>
          <a:lstStyle/>
          <a:p>
            <a:pPr algn="ctr" eaLnBrk="1" hangingPunct="1"/>
            <a:r>
              <a:rPr lang="zh-TW" altLang="en-GB" sz="4800" b="1" smtClean="0">
                <a:latin typeface="標楷體" pitchFamily="65" charset="-120"/>
                <a:ea typeface="標楷體" pitchFamily="65" charset="-120"/>
              </a:rPr>
              <a:t>感謝您對</a:t>
            </a:r>
            <a:r>
              <a:rPr lang="en-GB" altLang="zh-TW" sz="4800" b="1" smtClean="0">
                <a:latin typeface="標楷體" pitchFamily="65" charset="-120"/>
                <a:ea typeface="標楷體" pitchFamily="65" charset="-120"/>
              </a:rPr>
              <a:t>D-Link</a:t>
            </a:r>
            <a:r>
              <a:rPr lang="zh-TW" altLang="en-GB" sz="4800" b="1" smtClean="0">
                <a:latin typeface="標楷體" pitchFamily="65" charset="-120"/>
                <a:ea typeface="標楷體" pitchFamily="65" charset="-120"/>
              </a:rPr>
              <a:t>的</a:t>
            </a:r>
            <a:br>
              <a:rPr lang="zh-TW" altLang="en-GB" sz="4800" b="1" smtClean="0">
                <a:latin typeface="標楷體" pitchFamily="65" charset="-120"/>
                <a:ea typeface="標楷體" pitchFamily="65" charset="-120"/>
              </a:rPr>
            </a:br>
            <a:r>
              <a:rPr lang="zh-TW" altLang="en-GB" sz="4800" b="1" smtClean="0">
                <a:latin typeface="標楷體" pitchFamily="65" charset="-120"/>
                <a:ea typeface="標楷體" pitchFamily="65" charset="-120"/>
              </a:rPr>
              <a:t>愛護與支持</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latin typeface="標楷體" pitchFamily="65" charset="-120"/>
                <a:ea typeface="標楷體" pitchFamily="65" charset="-120"/>
              </a:rPr>
              <a:t>D-Link</a:t>
            </a:r>
            <a:r>
              <a:rPr lang="zh-TW" altLang="en-US" b="1" dirty="0" smtClean="0">
                <a:latin typeface="標楷體" pitchFamily="65" charset="-120"/>
                <a:ea typeface="標楷體" pitchFamily="65" charset="-120"/>
              </a:rPr>
              <a:t>企業網路設備－送修方式</a:t>
            </a:r>
            <a:endParaRPr lang="zh-TW" altLang="en-US" dirty="0"/>
          </a:p>
        </p:txBody>
      </p:sp>
      <p:sp>
        <p:nvSpPr>
          <p:cNvPr id="3" name="內容版面配置區 2"/>
          <p:cNvSpPr>
            <a:spLocks noGrp="1"/>
          </p:cNvSpPr>
          <p:nvPr>
            <p:ph idx="1"/>
          </p:nvPr>
        </p:nvSpPr>
        <p:spPr/>
        <p:txBody>
          <a:bodyPr/>
          <a:lstStyle/>
          <a:p>
            <a:pPr>
              <a:buNone/>
            </a:pPr>
            <a:r>
              <a:rPr lang="zh-TW" altLang="zh-TW" b="1" dirty="0" smtClean="0">
                <a:solidFill>
                  <a:schemeClr val="hlink"/>
                </a:solidFill>
                <a:latin typeface="標楷體" pitchFamily="65" charset="-120"/>
                <a:ea typeface="標楷體" pitchFamily="65" charset="-120"/>
              </a:rPr>
              <a:t>送修方式</a:t>
            </a:r>
          </a:p>
          <a:p>
            <a:pPr>
              <a:buNone/>
            </a:pPr>
            <a:r>
              <a:rPr lang="en-US" altLang="zh-TW" b="1" dirty="0" smtClean="0">
                <a:solidFill>
                  <a:schemeClr val="hlink"/>
                </a:solidFill>
                <a:latin typeface="標楷體" pitchFamily="65" charset="-120"/>
                <a:ea typeface="標楷體" pitchFamily="65" charset="-120"/>
              </a:rPr>
              <a:t>1.</a:t>
            </a:r>
            <a:r>
              <a:rPr lang="zh-TW" altLang="zh-TW" b="1" dirty="0" smtClean="0">
                <a:solidFill>
                  <a:schemeClr val="hlink"/>
                </a:solidFill>
                <a:latin typeface="標楷體" pitchFamily="65" charset="-120"/>
                <a:ea typeface="標楷體" pitchFamily="65" charset="-120"/>
              </a:rPr>
              <a:t>首次申請送修客戶，請透過企業網路服務諮詢服務專線</a:t>
            </a:r>
            <a:r>
              <a:rPr lang="en-US" altLang="zh-TW" b="1" dirty="0" smtClean="0">
                <a:solidFill>
                  <a:schemeClr val="hlink"/>
                </a:solidFill>
                <a:latin typeface="標楷體" pitchFamily="65" charset="-120"/>
                <a:ea typeface="標楷體" pitchFamily="65" charset="-120"/>
              </a:rPr>
              <a:t>: </a:t>
            </a:r>
          </a:p>
          <a:p>
            <a:pPr>
              <a:buNone/>
            </a:pPr>
            <a:r>
              <a:rPr lang="en-US" altLang="zh-TW" b="1" dirty="0" smtClean="0">
                <a:solidFill>
                  <a:schemeClr val="hlink"/>
                </a:solidFill>
                <a:latin typeface="標楷體" pitchFamily="65" charset="-120"/>
                <a:ea typeface="標楷體" pitchFamily="65" charset="-120"/>
              </a:rPr>
              <a:t>(02)6600-0123 </a:t>
            </a:r>
            <a:r>
              <a:rPr lang="zh-TW" altLang="zh-TW" b="1" dirty="0" smtClean="0">
                <a:solidFill>
                  <a:schemeClr val="hlink"/>
                </a:solidFill>
                <a:latin typeface="標楷體" pitchFamily="65" charset="-120"/>
                <a:ea typeface="標楷體" pitchFamily="65" charset="-120"/>
              </a:rPr>
              <a:t>分機</a:t>
            </a:r>
            <a:r>
              <a:rPr lang="en-US" altLang="zh-TW" b="1" dirty="0" smtClean="0">
                <a:solidFill>
                  <a:schemeClr val="hlink"/>
                </a:solidFill>
                <a:latin typeface="標楷體" pitchFamily="65" charset="-120"/>
                <a:ea typeface="標楷體" pitchFamily="65" charset="-120"/>
              </a:rPr>
              <a:t>:8703 </a:t>
            </a:r>
            <a:r>
              <a:rPr lang="zh-TW" altLang="zh-TW" b="1" dirty="0" smtClean="0">
                <a:solidFill>
                  <a:schemeClr val="hlink"/>
                </a:solidFill>
                <a:latin typeface="標楷體" pitchFamily="65" charset="-120"/>
                <a:ea typeface="標楷體" pitchFamily="65" charset="-120"/>
              </a:rPr>
              <a:t>吳小姐</a:t>
            </a:r>
            <a:r>
              <a:rPr lang="en-US" altLang="zh-TW" b="1" dirty="0" smtClean="0">
                <a:solidFill>
                  <a:schemeClr val="hlink"/>
                </a:solidFill>
                <a:latin typeface="標楷體" pitchFamily="65" charset="-120"/>
                <a:ea typeface="標楷體" pitchFamily="65" charset="-120"/>
              </a:rPr>
              <a:t>/</a:t>
            </a:r>
            <a:r>
              <a:rPr lang="zh-TW" altLang="zh-TW" b="1" dirty="0" smtClean="0">
                <a:solidFill>
                  <a:schemeClr val="hlink"/>
                </a:solidFill>
                <a:latin typeface="標楷體" pitchFamily="65" charset="-120"/>
                <a:ea typeface="標楷體" pitchFamily="65" charset="-120"/>
              </a:rPr>
              <a:t>分機</a:t>
            </a:r>
            <a:r>
              <a:rPr lang="en-US" altLang="zh-TW" b="1" dirty="0" smtClean="0">
                <a:solidFill>
                  <a:schemeClr val="hlink"/>
                </a:solidFill>
                <a:latin typeface="標楷體" pitchFamily="65" charset="-120"/>
                <a:ea typeface="標楷體" pitchFamily="65" charset="-120"/>
              </a:rPr>
              <a:t>:8704 </a:t>
            </a:r>
            <a:r>
              <a:rPr lang="zh-TW" altLang="zh-TW" b="1" dirty="0" smtClean="0">
                <a:solidFill>
                  <a:schemeClr val="hlink"/>
                </a:solidFill>
                <a:latin typeface="標楷體" pitchFamily="65" charset="-120"/>
                <a:ea typeface="標楷體" pitchFamily="65" charset="-120"/>
              </a:rPr>
              <a:t>馮小姐建立諮詢帳號。 </a:t>
            </a:r>
            <a:endParaRPr lang="en-US" altLang="zh-TW" b="1" dirty="0" smtClean="0">
              <a:solidFill>
                <a:schemeClr val="hlink"/>
              </a:solidFill>
              <a:latin typeface="標楷體" pitchFamily="65" charset="-120"/>
              <a:ea typeface="標楷體" pitchFamily="65" charset="-120"/>
            </a:endParaRPr>
          </a:p>
          <a:p>
            <a:pPr>
              <a:buNone/>
            </a:pPr>
            <a:endParaRPr lang="zh-TW" altLang="zh-TW" b="1" dirty="0" smtClean="0">
              <a:solidFill>
                <a:schemeClr val="hlink"/>
              </a:solidFill>
              <a:latin typeface="標楷體" pitchFamily="65" charset="-120"/>
              <a:ea typeface="標楷體" pitchFamily="65" charset="-120"/>
            </a:endParaRPr>
          </a:p>
          <a:p>
            <a:pPr>
              <a:buNone/>
            </a:pPr>
            <a:r>
              <a:rPr lang="en-US" altLang="zh-TW" b="1" dirty="0" smtClean="0">
                <a:solidFill>
                  <a:schemeClr val="hlink"/>
                </a:solidFill>
                <a:latin typeface="標楷體" pitchFamily="65" charset="-120"/>
                <a:ea typeface="標楷體" pitchFamily="65" charset="-120"/>
              </a:rPr>
              <a:t>2. </a:t>
            </a:r>
            <a:r>
              <a:rPr lang="zh-TW" altLang="zh-TW" b="1" dirty="0" smtClean="0">
                <a:solidFill>
                  <a:schemeClr val="hlink"/>
                </a:solidFill>
                <a:latin typeface="標楷體" pitchFamily="65" charset="-120"/>
                <a:ea typeface="標楷體" pitchFamily="65" charset="-120"/>
              </a:rPr>
              <a:t>已擁有企業網路服務諮詢帳號客戶，可透過本公司系統與工程師確認設</a:t>
            </a:r>
            <a:endParaRPr lang="en-US" altLang="zh-TW" b="1" dirty="0" smtClean="0">
              <a:solidFill>
                <a:schemeClr val="hlink"/>
              </a:solidFill>
              <a:latin typeface="標楷體" pitchFamily="65" charset="-120"/>
              <a:ea typeface="標楷體" pitchFamily="65" charset="-120"/>
            </a:endParaRPr>
          </a:p>
          <a:p>
            <a:pPr>
              <a:buNone/>
            </a:pPr>
            <a:r>
              <a:rPr lang="zh-TW" altLang="zh-TW" b="1" dirty="0" smtClean="0">
                <a:solidFill>
                  <a:schemeClr val="hlink"/>
                </a:solidFill>
                <a:latin typeface="標楷體" pitchFamily="65" charset="-120"/>
                <a:ea typeface="標楷體" pitchFamily="65" charset="-120"/>
              </a:rPr>
              <a:t>備狀況，若為硬體故障系統會以</a:t>
            </a:r>
            <a:r>
              <a:rPr lang="en-US" altLang="zh-TW" b="1" dirty="0" smtClean="0">
                <a:solidFill>
                  <a:schemeClr val="hlink"/>
                </a:solidFill>
                <a:latin typeface="標楷體" pitchFamily="65" charset="-120"/>
                <a:ea typeface="標楷體" pitchFamily="65" charset="-120"/>
              </a:rPr>
              <a:t>Email</a:t>
            </a:r>
            <a:r>
              <a:rPr lang="zh-TW" altLang="zh-TW" b="1" dirty="0" smtClean="0">
                <a:solidFill>
                  <a:schemeClr val="hlink"/>
                </a:solidFill>
                <a:latin typeface="標楷體" pitchFamily="65" charset="-120"/>
                <a:ea typeface="標楷體" pitchFamily="65" charset="-120"/>
              </a:rPr>
              <a:t>方式自動通知客戶送修地點，本公司</a:t>
            </a:r>
            <a:endParaRPr lang="en-US" altLang="zh-TW" b="1" dirty="0" smtClean="0">
              <a:solidFill>
                <a:schemeClr val="hlink"/>
              </a:solidFill>
              <a:latin typeface="標楷體" pitchFamily="65" charset="-120"/>
              <a:ea typeface="標楷體" pitchFamily="65" charset="-120"/>
            </a:endParaRPr>
          </a:p>
          <a:p>
            <a:pPr>
              <a:buNone/>
            </a:pPr>
            <a:r>
              <a:rPr lang="zh-TW" altLang="zh-TW" b="1" dirty="0" smtClean="0">
                <a:solidFill>
                  <a:schemeClr val="hlink"/>
                </a:solidFill>
                <a:latin typeface="標楷體" pitchFamily="65" charset="-120"/>
                <a:ea typeface="標楷體" pitchFamily="65" charset="-120"/>
              </a:rPr>
              <a:t>到客戶故障品需經工程師檢測完畢算起將於二日內以快遞方式將良品寄出。</a:t>
            </a:r>
            <a:endParaRPr lang="en-US" altLang="zh-TW" b="1" dirty="0" smtClean="0">
              <a:solidFill>
                <a:schemeClr val="hlink"/>
              </a:solidFill>
              <a:latin typeface="標楷體" pitchFamily="65" charset="-120"/>
              <a:ea typeface="標楷體" pitchFamily="65" charset="-120"/>
            </a:endParaRPr>
          </a:p>
          <a:p>
            <a:pPr>
              <a:buNone/>
            </a:pPr>
            <a:endParaRPr lang="zh-TW" altLang="zh-TW" b="1" dirty="0" smtClean="0">
              <a:solidFill>
                <a:schemeClr val="hlink"/>
              </a:solidFill>
              <a:latin typeface="標楷體" pitchFamily="65" charset="-120"/>
              <a:ea typeface="標楷體" pitchFamily="65" charset="-120"/>
            </a:endParaRPr>
          </a:p>
          <a:p>
            <a:pPr>
              <a:buNone/>
            </a:pPr>
            <a:r>
              <a:rPr lang="en-US" altLang="zh-TW" b="1" dirty="0" smtClean="0">
                <a:solidFill>
                  <a:schemeClr val="hlink"/>
                </a:solidFill>
                <a:latin typeface="標楷體" pitchFamily="65" charset="-120"/>
                <a:ea typeface="標楷體" pitchFamily="65" charset="-120"/>
              </a:rPr>
              <a:t>3. </a:t>
            </a:r>
            <a:r>
              <a:rPr lang="zh-TW" altLang="zh-TW" b="1" dirty="0" smtClean="0">
                <a:solidFill>
                  <a:schemeClr val="hlink"/>
                </a:solidFill>
                <a:latin typeface="標楷體" pitchFamily="65" charset="-120"/>
                <a:ea typeface="標楷體" pitchFamily="65" charset="-120"/>
              </a:rPr>
              <a:t>本公司僅提供將備品寄到客戶端快遞費用，故障設備寄到本公司的運送費用由客戶自行支付。</a:t>
            </a:r>
          </a:p>
          <a:p>
            <a:endParaRPr lang="zh-TW"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latin typeface="標楷體" pitchFamily="65" charset="-120"/>
                <a:ea typeface="標楷體" pitchFamily="65" charset="-120"/>
              </a:rPr>
              <a:t>D-Link</a:t>
            </a:r>
            <a:r>
              <a:rPr lang="zh-TW" altLang="en-US" b="1" dirty="0" smtClean="0">
                <a:latin typeface="標楷體" pitchFamily="65" charset="-120"/>
                <a:ea typeface="標楷體" pitchFamily="65" charset="-120"/>
              </a:rPr>
              <a:t>企業網路設備－非保固範圍</a:t>
            </a:r>
            <a:endParaRPr lang="zh-TW" altLang="en-US" dirty="0"/>
          </a:p>
        </p:txBody>
      </p:sp>
      <p:sp>
        <p:nvSpPr>
          <p:cNvPr id="3" name="內容版面配置區 2"/>
          <p:cNvSpPr>
            <a:spLocks noGrp="1"/>
          </p:cNvSpPr>
          <p:nvPr>
            <p:ph idx="1"/>
          </p:nvPr>
        </p:nvSpPr>
        <p:spPr>
          <a:xfrm>
            <a:off x="179512" y="1340768"/>
            <a:ext cx="8964488" cy="4752529"/>
          </a:xfrm>
        </p:spPr>
        <p:txBody>
          <a:bodyPr>
            <a:noAutofit/>
          </a:bodyPr>
          <a:lstStyle/>
          <a:p>
            <a:pPr>
              <a:buNone/>
            </a:pPr>
            <a:r>
              <a:rPr lang="zh-TW" altLang="zh-TW" b="1" dirty="0" smtClean="0">
                <a:solidFill>
                  <a:srgbClr val="2209B7"/>
                </a:solidFill>
                <a:latin typeface="標楷體" pitchFamily="65" charset="-120"/>
                <a:ea typeface="標楷體" pitchFamily="65" charset="-120"/>
              </a:rPr>
              <a:t>非保固範圍</a:t>
            </a:r>
            <a:endParaRPr lang="zh-TW" altLang="zh-TW" dirty="0" smtClean="0">
              <a:solidFill>
                <a:srgbClr val="2209B7"/>
              </a:solidFill>
              <a:latin typeface="標楷體" pitchFamily="65" charset="-120"/>
              <a:ea typeface="標楷體" pitchFamily="65" charset="-120"/>
            </a:endParaRPr>
          </a:p>
          <a:p>
            <a:pPr>
              <a:buNone/>
            </a:pPr>
            <a:r>
              <a:rPr lang="en-US" altLang="zh-TW" dirty="0" smtClean="0">
                <a:solidFill>
                  <a:srgbClr val="FF0000"/>
                </a:solidFill>
                <a:latin typeface="標楷體" pitchFamily="65" charset="-120"/>
                <a:ea typeface="標楷體" pitchFamily="65" charset="-120"/>
              </a:rPr>
              <a:t>1.</a:t>
            </a:r>
            <a:r>
              <a:rPr lang="zh-TW" altLang="zh-TW" dirty="0" smtClean="0">
                <a:solidFill>
                  <a:srgbClr val="FF0000"/>
                </a:solidFill>
                <a:latin typeface="標楷體" pitchFamily="65" charset="-120"/>
                <a:ea typeface="標楷體" pitchFamily="65" charset="-120"/>
              </a:rPr>
              <a:t>對於過保固期產品送修經工程師測試後若產品為</a:t>
            </a:r>
            <a:r>
              <a:rPr lang="en-US" altLang="zh-TW" dirty="0" smtClean="0">
                <a:solidFill>
                  <a:srgbClr val="FF0000"/>
                </a:solidFill>
                <a:latin typeface="標楷體" pitchFamily="65" charset="-120"/>
                <a:ea typeface="標楷體" pitchFamily="65" charset="-120"/>
              </a:rPr>
              <a:t>Test ok</a:t>
            </a:r>
            <a:r>
              <a:rPr lang="zh-TW" altLang="zh-TW" dirty="0" smtClean="0">
                <a:solidFill>
                  <a:srgbClr val="FF0000"/>
                </a:solidFill>
                <a:latin typeface="標楷體" pitchFamily="65" charset="-120"/>
                <a:ea typeface="標楷體" pitchFamily="65" charset="-120"/>
              </a:rPr>
              <a:t>或故障不維修須</a:t>
            </a:r>
            <a:endParaRPr lang="en-US" altLang="zh-TW" dirty="0" smtClean="0">
              <a:solidFill>
                <a:srgbClr val="FF0000"/>
              </a:solidFill>
              <a:latin typeface="標楷體" pitchFamily="65" charset="-120"/>
              <a:ea typeface="標楷體" pitchFamily="65" charset="-120"/>
            </a:endParaRPr>
          </a:p>
          <a:p>
            <a:pPr>
              <a:buNone/>
            </a:pPr>
            <a:r>
              <a:rPr lang="zh-TW" altLang="en-US" dirty="0" smtClean="0">
                <a:solidFill>
                  <a:srgbClr val="FF0000"/>
                </a:solidFill>
                <a:latin typeface="標楷體" pitchFamily="65" charset="-120"/>
                <a:ea typeface="標楷體" pitchFamily="65" charset="-120"/>
              </a:rPr>
              <a:t>　</a:t>
            </a:r>
            <a:r>
              <a:rPr lang="zh-TW" altLang="zh-TW" dirty="0" smtClean="0">
                <a:solidFill>
                  <a:srgbClr val="FF0000"/>
                </a:solidFill>
                <a:latin typeface="標楷體" pitchFamily="65" charset="-120"/>
                <a:ea typeface="標楷體" pitchFamily="65" charset="-120"/>
              </a:rPr>
              <a:t>收檢測費</a:t>
            </a:r>
            <a:r>
              <a:rPr lang="en-US" altLang="zh-TW" dirty="0" smtClean="0">
                <a:solidFill>
                  <a:srgbClr val="FF0000"/>
                </a:solidFill>
                <a:latin typeface="標楷體" pitchFamily="65" charset="-120"/>
                <a:ea typeface="標楷體" pitchFamily="65" charset="-120"/>
              </a:rPr>
              <a:t>NT$1,500</a:t>
            </a:r>
            <a:r>
              <a:rPr lang="zh-TW" altLang="zh-TW" dirty="0" smtClean="0">
                <a:solidFill>
                  <a:srgbClr val="FF0000"/>
                </a:solidFill>
                <a:latin typeface="標楷體" pitchFamily="65" charset="-120"/>
                <a:ea typeface="標楷體" pitchFamily="65" charset="-120"/>
              </a:rPr>
              <a:t>。</a:t>
            </a:r>
          </a:p>
          <a:p>
            <a:pPr>
              <a:buNone/>
            </a:pPr>
            <a:r>
              <a:rPr lang="en-US" altLang="zh-TW" b="1" dirty="0" smtClean="0">
                <a:solidFill>
                  <a:srgbClr val="2209B7"/>
                </a:solidFill>
                <a:latin typeface="標楷體" pitchFamily="65" charset="-120"/>
                <a:ea typeface="標楷體" pitchFamily="65" charset="-120"/>
              </a:rPr>
              <a:t>2.</a:t>
            </a:r>
            <a:r>
              <a:rPr lang="zh-TW" altLang="zh-TW" b="1" dirty="0" smtClean="0">
                <a:solidFill>
                  <a:srgbClr val="2209B7"/>
                </a:solidFill>
                <a:latin typeface="標楷體" pitchFamily="65" charset="-120"/>
                <a:ea typeface="標楷體" pitchFamily="65" charset="-120"/>
              </a:rPr>
              <a:t>於過保固期產品付費維修後若無再續購保固服務，本公司僅提供三個月保</a:t>
            </a:r>
            <a:endParaRPr lang="en-US" altLang="zh-TW" b="1" dirty="0" smtClean="0">
              <a:solidFill>
                <a:srgbClr val="2209B7"/>
              </a:solidFill>
              <a:latin typeface="標楷體" pitchFamily="65" charset="-120"/>
              <a:ea typeface="標楷體" pitchFamily="65" charset="-120"/>
            </a:endParaRPr>
          </a:p>
          <a:p>
            <a:pPr>
              <a:buNone/>
            </a:pPr>
            <a:r>
              <a:rPr lang="zh-TW" altLang="en-US" b="1" dirty="0" smtClean="0">
                <a:solidFill>
                  <a:srgbClr val="2209B7"/>
                </a:solidFill>
                <a:latin typeface="標楷體" pitchFamily="65" charset="-120"/>
                <a:ea typeface="標楷體" pitchFamily="65" charset="-120"/>
              </a:rPr>
              <a:t>　</a:t>
            </a:r>
            <a:r>
              <a:rPr lang="zh-TW" altLang="zh-TW" b="1" dirty="0" smtClean="0">
                <a:solidFill>
                  <a:srgbClr val="2209B7"/>
                </a:solidFill>
                <a:latin typeface="標楷體" pitchFamily="65" charset="-120"/>
                <a:ea typeface="標楷體" pitchFamily="65" charset="-120"/>
              </a:rPr>
              <a:t>固期。</a:t>
            </a:r>
          </a:p>
          <a:p>
            <a:pPr>
              <a:buNone/>
            </a:pPr>
            <a:r>
              <a:rPr lang="en-US" altLang="zh-TW" b="1" dirty="0" smtClean="0">
                <a:solidFill>
                  <a:srgbClr val="2209B7"/>
                </a:solidFill>
                <a:latin typeface="標楷體" pitchFamily="65" charset="-120"/>
                <a:ea typeface="標楷體" pitchFamily="65" charset="-120"/>
              </a:rPr>
              <a:t>3. </a:t>
            </a:r>
            <a:r>
              <a:rPr lang="zh-TW" altLang="zh-TW" b="1" dirty="0" smtClean="0">
                <a:solidFill>
                  <a:srgbClr val="2209B7"/>
                </a:solidFill>
                <a:latin typeface="標楷體" pitchFamily="65" charset="-120"/>
                <a:ea typeface="標楷體" pitchFamily="65" charset="-120"/>
              </a:rPr>
              <a:t>產品經非友訊科技所屬或授權服務中心之技術人員維修或拆裝或保固標</a:t>
            </a:r>
            <a:endParaRPr lang="en-US" altLang="zh-TW" b="1" dirty="0" smtClean="0">
              <a:solidFill>
                <a:srgbClr val="2209B7"/>
              </a:solidFill>
              <a:latin typeface="標楷體" pitchFamily="65" charset="-120"/>
              <a:ea typeface="標楷體" pitchFamily="65" charset="-120"/>
            </a:endParaRPr>
          </a:p>
          <a:p>
            <a:pPr>
              <a:buNone/>
            </a:pPr>
            <a:r>
              <a:rPr lang="zh-TW" altLang="zh-TW" b="1" dirty="0" smtClean="0">
                <a:solidFill>
                  <a:srgbClr val="2209B7"/>
                </a:solidFill>
                <a:latin typeface="標楷體" pitchFamily="65" charset="-120"/>
                <a:ea typeface="標楷體" pitchFamily="65" charset="-120"/>
              </a:rPr>
              <a:t>籤或防拆標籤經更改或破損或產品序號不符或破損不楚。</a:t>
            </a:r>
          </a:p>
          <a:p>
            <a:pPr>
              <a:buNone/>
            </a:pPr>
            <a:r>
              <a:rPr lang="en-US" altLang="zh-TW" b="1" dirty="0" smtClean="0">
                <a:solidFill>
                  <a:srgbClr val="2209B7"/>
                </a:solidFill>
                <a:latin typeface="標楷體" pitchFamily="65" charset="-120"/>
                <a:ea typeface="標楷體" pitchFamily="65" charset="-120"/>
              </a:rPr>
              <a:t>4. </a:t>
            </a:r>
            <a:r>
              <a:rPr lang="zh-TW" altLang="zh-TW" b="1" dirty="0" smtClean="0">
                <a:solidFill>
                  <a:srgbClr val="2209B7"/>
                </a:solidFill>
                <a:latin typeface="標楷體" pitchFamily="65" charset="-120"/>
                <a:ea typeface="標楷體" pitchFamily="65" charset="-120"/>
              </a:rPr>
              <a:t>非於友訊科技合法經銷管道所購買之產品。</a:t>
            </a:r>
          </a:p>
          <a:p>
            <a:pPr>
              <a:buNone/>
            </a:pPr>
            <a:r>
              <a:rPr lang="en-US" altLang="zh-TW" b="1" dirty="0" smtClean="0">
                <a:solidFill>
                  <a:srgbClr val="2209B7"/>
                </a:solidFill>
                <a:latin typeface="標楷體" pitchFamily="65" charset="-120"/>
                <a:ea typeface="標楷體" pitchFamily="65" charset="-120"/>
              </a:rPr>
              <a:t>5. </a:t>
            </a:r>
            <a:r>
              <a:rPr lang="zh-TW" altLang="zh-TW" b="1" dirty="0" smtClean="0">
                <a:solidFill>
                  <a:srgbClr val="2209B7"/>
                </a:solidFill>
                <a:latin typeface="標楷體" pitchFamily="65" charset="-120"/>
                <a:ea typeface="標楷體" pitchFamily="65" charset="-120"/>
              </a:rPr>
              <a:t>非可歸責於產品材料製造瑕疵的損害例如：水災、火災、颱風、運送碰</a:t>
            </a:r>
            <a:endParaRPr lang="en-US" altLang="zh-TW" b="1" dirty="0" smtClean="0">
              <a:solidFill>
                <a:srgbClr val="2209B7"/>
              </a:solidFill>
              <a:latin typeface="標楷體" pitchFamily="65" charset="-120"/>
              <a:ea typeface="標楷體" pitchFamily="65" charset="-120"/>
            </a:endParaRPr>
          </a:p>
          <a:p>
            <a:pPr>
              <a:buNone/>
            </a:pPr>
            <a:r>
              <a:rPr lang="zh-TW" altLang="zh-TW" b="1" dirty="0" smtClean="0">
                <a:solidFill>
                  <a:srgbClr val="2209B7"/>
                </a:solidFill>
                <a:latin typeface="標楷體" pitchFamily="65" charset="-120"/>
                <a:ea typeface="標楷體" pitchFamily="65" charset="-120"/>
              </a:rPr>
              <a:t>撞、使用後所產生的污漬或表面刮傷等，則不在本保固範圍內。</a:t>
            </a:r>
          </a:p>
          <a:p>
            <a:pPr>
              <a:buNone/>
            </a:pPr>
            <a:r>
              <a:rPr lang="en-US" altLang="zh-TW" b="1" dirty="0" smtClean="0">
                <a:solidFill>
                  <a:srgbClr val="2209B7"/>
                </a:solidFill>
                <a:latin typeface="標楷體" pitchFamily="65" charset="-120"/>
                <a:ea typeface="標楷體" pitchFamily="65" charset="-120"/>
              </a:rPr>
              <a:t>6. </a:t>
            </a:r>
            <a:r>
              <a:rPr lang="zh-TW" altLang="zh-TW" b="1" dirty="0" smtClean="0">
                <a:solidFill>
                  <a:srgbClr val="2209B7"/>
                </a:solidFill>
                <a:latin typeface="標楷體" pitchFamily="65" charset="-120"/>
                <a:ea typeface="標楷體" pitchFamily="65" charset="-120"/>
              </a:rPr>
              <a:t>客戶要求故障設備須原機修回時，其維修時效約</a:t>
            </a:r>
            <a:r>
              <a:rPr lang="en-US" altLang="zh-TW" b="1" dirty="0" smtClean="0">
                <a:solidFill>
                  <a:srgbClr val="2209B7"/>
                </a:solidFill>
                <a:latin typeface="標楷體" pitchFamily="65" charset="-120"/>
                <a:ea typeface="標楷體" pitchFamily="65" charset="-120"/>
              </a:rPr>
              <a:t>15</a:t>
            </a:r>
            <a:r>
              <a:rPr lang="zh-TW" altLang="zh-TW" b="1" dirty="0" smtClean="0">
                <a:solidFill>
                  <a:srgbClr val="2209B7"/>
                </a:solidFill>
                <a:latin typeface="標楷體" pitchFamily="65" charset="-120"/>
                <a:ea typeface="標楷體" pitchFamily="65" charset="-120"/>
              </a:rPr>
              <a:t>工作天。</a:t>
            </a:r>
            <a:endParaRPr lang="zh-TW"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標題 1"/>
          <p:cNvSpPr>
            <a:spLocks noGrp="1"/>
          </p:cNvSpPr>
          <p:nvPr>
            <p:ph type="title"/>
          </p:nvPr>
        </p:nvSpPr>
        <p:spPr>
          <a:xfrm>
            <a:off x="250825" y="188913"/>
            <a:ext cx="8424863" cy="927100"/>
          </a:xfrm>
        </p:spPr>
        <p:txBody>
          <a:bodyPr/>
          <a:lstStyle/>
          <a:p>
            <a:pPr eaLnBrk="1" hangingPunct="1"/>
            <a:r>
              <a:rPr lang="en-US" altLang="zh-TW" b="1" dirty="0" smtClean="0">
                <a:latin typeface="標楷體" pitchFamily="65" charset="-120"/>
                <a:ea typeface="標楷體" pitchFamily="65" charset="-120"/>
              </a:rPr>
              <a:t>D-Link</a:t>
            </a:r>
            <a:r>
              <a:rPr lang="zh-TW" altLang="en-US" b="1" dirty="0" smtClean="0">
                <a:latin typeface="標楷體" pitchFamily="65" charset="-120"/>
                <a:ea typeface="標楷體" pitchFamily="65" charset="-120"/>
              </a:rPr>
              <a:t> </a:t>
            </a:r>
            <a:r>
              <a:rPr lang="en-US" altLang="zh-TW" b="1" dirty="0" smtClean="0">
                <a:latin typeface="標楷體" pitchFamily="65" charset="-120"/>
                <a:ea typeface="標楷體" pitchFamily="65" charset="-120"/>
              </a:rPr>
              <a:t>RMA</a:t>
            </a:r>
            <a:r>
              <a:rPr lang="zh-TW" altLang="en-US" b="1" dirty="0" smtClean="0">
                <a:latin typeface="標楷體" pitchFamily="65" charset="-120"/>
                <a:ea typeface="標楷體" pitchFamily="65" charset="-120"/>
              </a:rPr>
              <a:t> 申請畫面</a:t>
            </a:r>
          </a:p>
        </p:txBody>
      </p:sp>
      <p:pic>
        <p:nvPicPr>
          <p:cNvPr id="17410" name="Picture 4"/>
          <p:cNvPicPr>
            <a:picLocks noChangeAspect="1" noChangeArrowheads="1"/>
          </p:cNvPicPr>
          <p:nvPr/>
        </p:nvPicPr>
        <p:blipFill>
          <a:blip r:embed="rId2" cstate="print"/>
          <a:srcRect/>
          <a:stretch>
            <a:fillRect/>
          </a:stretch>
        </p:blipFill>
        <p:spPr bwMode="auto">
          <a:xfrm>
            <a:off x="0" y="1125538"/>
            <a:ext cx="9144000" cy="5732462"/>
          </a:xfrm>
          <a:prstGeom prst="rect">
            <a:avLst/>
          </a:prstGeom>
          <a:noFill/>
          <a:ln w="9525">
            <a:noFill/>
            <a:miter lim="800000"/>
            <a:headEnd/>
            <a:tailEnd/>
          </a:ln>
        </p:spPr>
      </p:pic>
      <p:sp>
        <p:nvSpPr>
          <p:cNvPr id="17411" name="Oval 5"/>
          <p:cNvSpPr>
            <a:spLocks noChangeArrowheads="1"/>
          </p:cNvSpPr>
          <p:nvPr/>
        </p:nvSpPr>
        <p:spPr bwMode="auto">
          <a:xfrm>
            <a:off x="7235825" y="2565400"/>
            <a:ext cx="1295400" cy="576263"/>
          </a:xfrm>
          <a:prstGeom prst="ellipse">
            <a:avLst/>
          </a:prstGeom>
          <a:noFill/>
          <a:ln w="28575">
            <a:solidFill>
              <a:srgbClr val="FF0000"/>
            </a:solidFill>
            <a:round/>
            <a:headEnd/>
            <a:tailEnd/>
          </a:ln>
        </p:spPr>
        <p:txBody>
          <a:bodyPr wrap="none" anchor="ctr"/>
          <a:lstStyle/>
          <a:p>
            <a:endParaRPr lang="zh-TW" altLang="en-US"/>
          </a:p>
        </p:txBody>
      </p:sp>
      <p:sp>
        <p:nvSpPr>
          <p:cNvPr id="17412" name="AutoShape 6"/>
          <p:cNvSpPr>
            <a:spLocks noChangeArrowheads="1"/>
          </p:cNvSpPr>
          <p:nvPr/>
        </p:nvSpPr>
        <p:spPr bwMode="auto">
          <a:xfrm>
            <a:off x="4500563" y="3141663"/>
            <a:ext cx="2951162" cy="576262"/>
          </a:xfrm>
          <a:prstGeom prst="wedgeEllipseCallout">
            <a:avLst>
              <a:gd name="adj1" fmla="val 47634"/>
              <a:gd name="adj2" fmla="val -72315"/>
            </a:avLst>
          </a:prstGeom>
          <a:noFill/>
          <a:ln w="25400" algn="ctr">
            <a:solidFill>
              <a:srgbClr val="FF0000"/>
            </a:solidFill>
            <a:miter lim="800000"/>
            <a:headEnd/>
            <a:tailEnd/>
          </a:ln>
        </p:spPr>
        <p:txBody>
          <a:bodyPr lIns="0" tIns="0" rIns="0" bIns="0" anchor="ctr"/>
          <a:lstStyle/>
          <a:p>
            <a:pPr algn="ctr"/>
            <a:r>
              <a:rPr lang="zh-TW" altLang="en-US" sz="1600">
                <a:solidFill>
                  <a:srgbClr val="FF0000"/>
                </a:solidFill>
                <a:latin typeface="Times New Roman" pitchFamily="18" charset="0"/>
                <a:ea typeface="標楷體" pitchFamily="65" charset="-120"/>
              </a:rPr>
              <a:t>點選此項進入申請畫面</a:t>
            </a:r>
            <a:endParaRPr lang="zh-TW" altLang="en-US" sz="1600">
              <a:latin typeface="Times New Roman" pitchFamily="18" charset="0"/>
              <a:ea typeface="標楷體" pitchFamily="65" charset="-12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標題 1"/>
          <p:cNvSpPr>
            <a:spLocks noGrp="1"/>
          </p:cNvSpPr>
          <p:nvPr>
            <p:ph type="title"/>
          </p:nvPr>
        </p:nvSpPr>
        <p:spPr>
          <a:xfrm>
            <a:off x="250825" y="-26988"/>
            <a:ext cx="8569325" cy="1143001"/>
          </a:xfrm>
        </p:spPr>
        <p:txBody>
          <a:bodyPr/>
          <a:lstStyle/>
          <a:p>
            <a:pPr eaLnBrk="1" hangingPunct="1"/>
            <a:r>
              <a:rPr lang="en-US" altLang="zh-TW" b="1" dirty="0" smtClean="0">
                <a:latin typeface="標楷體" pitchFamily="65" charset="-120"/>
                <a:ea typeface="標楷體" pitchFamily="65" charset="-120"/>
              </a:rPr>
              <a:t>D-Link</a:t>
            </a:r>
            <a:r>
              <a:rPr lang="zh-TW" altLang="en-US" b="1" dirty="0" smtClean="0">
                <a:latin typeface="標楷體" pitchFamily="65" charset="-120"/>
                <a:ea typeface="標楷體" pitchFamily="65" charset="-120"/>
              </a:rPr>
              <a:t> </a:t>
            </a:r>
            <a:r>
              <a:rPr lang="en-US" altLang="zh-TW" b="1" dirty="0" smtClean="0">
                <a:latin typeface="標楷體" pitchFamily="65" charset="-120"/>
                <a:ea typeface="標楷體" pitchFamily="65" charset="-120"/>
              </a:rPr>
              <a:t>RMA</a:t>
            </a:r>
            <a:r>
              <a:rPr lang="zh-TW" altLang="en-US" b="1" dirty="0" smtClean="0">
                <a:latin typeface="標楷體" pitchFamily="65" charset="-120"/>
                <a:ea typeface="標楷體" pitchFamily="65" charset="-120"/>
              </a:rPr>
              <a:t> 申請畫面</a:t>
            </a:r>
          </a:p>
        </p:txBody>
      </p:sp>
      <p:pic>
        <p:nvPicPr>
          <p:cNvPr id="18434" name="Picture 3"/>
          <p:cNvPicPr>
            <a:picLocks noChangeAspect="1" noChangeArrowheads="1"/>
          </p:cNvPicPr>
          <p:nvPr/>
        </p:nvPicPr>
        <p:blipFill>
          <a:blip r:embed="rId2" cstate="print"/>
          <a:srcRect/>
          <a:stretch>
            <a:fillRect/>
          </a:stretch>
        </p:blipFill>
        <p:spPr bwMode="auto">
          <a:xfrm>
            <a:off x="0" y="1196975"/>
            <a:ext cx="9144000" cy="5073650"/>
          </a:xfrm>
          <a:prstGeom prst="rect">
            <a:avLst/>
          </a:prstGeom>
          <a:noFill/>
          <a:ln w="9525">
            <a:noFill/>
            <a:miter lim="800000"/>
            <a:headEnd/>
            <a:tailEnd/>
          </a:ln>
        </p:spPr>
      </p:pic>
      <p:sp>
        <p:nvSpPr>
          <p:cNvPr id="18435" name="AutoShape 4"/>
          <p:cNvSpPr>
            <a:spLocks noChangeArrowheads="1"/>
          </p:cNvSpPr>
          <p:nvPr/>
        </p:nvSpPr>
        <p:spPr bwMode="auto">
          <a:xfrm>
            <a:off x="4932363" y="5084763"/>
            <a:ext cx="2951162" cy="431800"/>
          </a:xfrm>
          <a:prstGeom prst="wedgeEllipseCallout">
            <a:avLst>
              <a:gd name="adj1" fmla="val -65708"/>
              <a:gd name="adj2" fmla="val -248162"/>
            </a:avLst>
          </a:prstGeom>
          <a:noFill/>
          <a:ln w="25400" algn="ctr">
            <a:solidFill>
              <a:srgbClr val="FF0000"/>
            </a:solidFill>
            <a:miter lim="800000"/>
            <a:headEnd/>
            <a:tailEnd/>
          </a:ln>
        </p:spPr>
        <p:txBody>
          <a:bodyPr lIns="0" tIns="0" rIns="0" bIns="0" anchor="ctr"/>
          <a:lstStyle/>
          <a:p>
            <a:pPr algn="ctr"/>
            <a:r>
              <a:rPr lang="zh-TW" altLang="en-US" sz="1600">
                <a:solidFill>
                  <a:srgbClr val="FF0000"/>
                </a:solidFill>
                <a:latin typeface="Times New Roman" pitchFamily="18" charset="0"/>
                <a:ea typeface="標楷體" pitchFamily="65" charset="-120"/>
              </a:rPr>
              <a:t>點選此項進入申請畫面</a:t>
            </a:r>
            <a:endParaRPr lang="zh-TW" altLang="en-US" sz="1600">
              <a:latin typeface="Times New Roman" pitchFamily="18" charset="0"/>
              <a:ea typeface="標楷體" pitchFamily="65" charset="-12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p:cNvSpPr>
          <p:nvPr>
            <p:ph type="title" idx="4294967295"/>
          </p:nvPr>
        </p:nvSpPr>
        <p:spPr/>
        <p:txBody>
          <a:bodyPr/>
          <a:lstStyle/>
          <a:p>
            <a:pPr algn="l"/>
            <a:r>
              <a:rPr lang="en-US" altLang="zh-TW" sz="3600" b="1" dirty="0" smtClean="0">
                <a:solidFill>
                  <a:schemeClr val="bg1"/>
                </a:solidFill>
                <a:latin typeface="標楷體" pitchFamily="65" charset="-120"/>
                <a:ea typeface="標楷體" pitchFamily="65" charset="-120"/>
              </a:rPr>
              <a:t>D-Link</a:t>
            </a:r>
            <a:r>
              <a:rPr lang="zh-TW" altLang="en-US" sz="3600" b="1" dirty="0" smtClean="0">
                <a:solidFill>
                  <a:schemeClr val="bg1"/>
                </a:solidFill>
                <a:latin typeface="標楷體" pitchFamily="65" charset="-120"/>
                <a:ea typeface="標楷體" pitchFamily="65" charset="-120"/>
              </a:rPr>
              <a:t>企業網路維修</a:t>
            </a:r>
            <a:r>
              <a:rPr lang="en-US" altLang="zh-TW" sz="3600" b="1" dirty="0" smtClean="0">
                <a:solidFill>
                  <a:schemeClr val="bg1"/>
                </a:solidFill>
                <a:latin typeface="標楷體" pitchFamily="65" charset="-120"/>
                <a:ea typeface="標楷體" pitchFamily="65" charset="-120"/>
              </a:rPr>
              <a:t>-</a:t>
            </a:r>
            <a:r>
              <a:rPr lang="zh-TW" altLang="en-US" sz="3600" b="1" dirty="0" smtClean="0">
                <a:solidFill>
                  <a:schemeClr val="bg1"/>
                </a:solidFill>
                <a:latin typeface="標楷體" pitchFamily="65" charset="-120"/>
                <a:ea typeface="標楷體" pitchFamily="65" charset="-120"/>
              </a:rPr>
              <a:t>申請服務</a:t>
            </a:r>
          </a:p>
        </p:txBody>
      </p:sp>
      <p:sp>
        <p:nvSpPr>
          <p:cNvPr id="19458" name="Rectangle 3"/>
          <p:cNvSpPr>
            <a:spLocks noGrp="1"/>
          </p:cNvSpPr>
          <p:nvPr>
            <p:ph type="body" idx="4294967295"/>
          </p:nvPr>
        </p:nvSpPr>
        <p:spPr/>
        <p:txBody>
          <a:bodyPr/>
          <a:lstStyle/>
          <a:p>
            <a:endParaRPr lang="zh-TW" altLang="en-US" smtClean="0"/>
          </a:p>
        </p:txBody>
      </p:sp>
      <p:sp>
        <p:nvSpPr>
          <p:cNvPr id="19460" name="Oval 5"/>
          <p:cNvSpPr>
            <a:spLocks noChangeArrowheads="1"/>
          </p:cNvSpPr>
          <p:nvPr/>
        </p:nvSpPr>
        <p:spPr bwMode="auto">
          <a:xfrm>
            <a:off x="1043608" y="2564904"/>
            <a:ext cx="1295400" cy="503238"/>
          </a:xfrm>
          <a:prstGeom prst="ellipse">
            <a:avLst/>
          </a:prstGeom>
          <a:noFill/>
          <a:ln w="28575">
            <a:solidFill>
              <a:srgbClr val="FF0000"/>
            </a:solidFill>
            <a:round/>
            <a:headEnd/>
            <a:tailEnd/>
          </a:ln>
        </p:spPr>
        <p:txBody>
          <a:bodyPr wrap="none" anchor="ctr"/>
          <a:lstStyle/>
          <a:p>
            <a:endParaRPr lang="zh-TW" altLang="en-US"/>
          </a:p>
        </p:txBody>
      </p:sp>
      <p:pic>
        <p:nvPicPr>
          <p:cNvPr id="3074" name="Picture 2"/>
          <p:cNvPicPr>
            <a:picLocks noChangeAspect="1" noChangeArrowheads="1"/>
          </p:cNvPicPr>
          <p:nvPr/>
        </p:nvPicPr>
        <p:blipFill>
          <a:blip r:embed="rId2" cstate="print"/>
          <a:srcRect/>
          <a:stretch>
            <a:fillRect/>
          </a:stretch>
        </p:blipFill>
        <p:spPr bwMode="auto">
          <a:xfrm>
            <a:off x="251520" y="1268760"/>
            <a:ext cx="8712968" cy="4797152"/>
          </a:xfrm>
          <a:prstGeom prst="rect">
            <a:avLst/>
          </a:prstGeom>
          <a:noFill/>
          <a:ln w="9525">
            <a:noFill/>
            <a:miter lim="800000"/>
            <a:headEnd/>
            <a:tailEnd/>
          </a:ln>
        </p:spPr>
      </p:pic>
      <p:sp>
        <p:nvSpPr>
          <p:cNvPr id="8" name="AutoShape 6"/>
          <p:cNvSpPr>
            <a:spLocks noChangeArrowheads="1"/>
          </p:cNvSpPr>
          <p:nvPr/>
        </p:nvSpPr>
        <p:spPr bwMode="auto">
          <a:xfrm>
            <a:off x="3491880" y="5085184"/>
            <a:ext cx="3456384" cy="431800"/>
          </a:xfrm>
          <a:prstGeom prst="wedgeEllipseCallout">
            <a:avLst>
              <a:gd name="adj1" fmla="val 35965"/>
              <a:gd name="adj2" fmla="val -216545"/>
            </a:avLst>
          </a:prstGeom>
          <a:noFill/>
          <a:ln w="25400" algn="ctr">
            <a:solidFill>
              <a:srgbClr val="FF0000"/>
            </a:solidFill>
            <a:miter lim="800000"/>
            <a:headEnd/>
            <a:tailEnd/>
          </a:ln>
        </p:spPr>
        <p:txBody>
          <a:bodyPr lIns="0" tIns="0" rIns="0" bIns="0" anchor="ctr"/>
          <a:lstStyle/>
          <a:p>
            <a:pPr algn="ctr"/>
            <a:r>
              <a:rPr lang="zh-TW" altLang="en-US" sz="1600">
                <a:solidFill>
                  <a:srgbClr val="FF0000"/>
                </a:solidFill>
                <a:latin typeface="Times New Roman" pitchFamily="18" charset="0"/>
                <a:ea typeface="標楷體" pitchFamily="65" charset="-120"/>
              </a:rPr>
              <a:t>點選此項進入申請畫面</a:t>
            </a:r>
            <a:endParaRPr lang="zh-TW" altLang="en-US" sz="1600">
              <a:latin typeface="Times New Roman" pitchFamily="18" charset="0"/>
              <a:ea typeface="標楷體" pitchFamily="65" charset="-120"/>
            </a:endParaRPr>
          </a:p>
        </p:txBody>
      </p:sp>
      <p:sp>
        <p:nvSpPr>
          <p:cNvPr id="9" name="Oval 5"/>
          <p:cNvSpPr>
            <a:spLocks noChangeArrowheads="1"/>
          </p:cNvSpPr>
          <p:nvPr/>
        </p:nvSpPr>
        <p:spPr bwMode="auto">
          <a:xfrm>
            <a:off x="5580113" y="3717032"/>
            <a:ext cx="2304256" cy="576064"/>
          </a:xfrm>
          <a:prstGeom prst="ellipse">
            <a:avLst/>
          </a:prstGeom>
          <a:noFill/>
          <a:ln w="38100" algn="ctr">
            <a:solidFill>
              <a:srgbClr val="FF0000"/>
            </a:solidFill>
            <a:round/>
            <a:headEnd/>
            <a:tailEnd/>
          </a:ln>
        </p:spPr>
        <p:txBody>
          <a:bodyPr wrap="none" anchor="ctr"/>
          <a:lstStyle/>
          <a:p>
            <a:endParaRPr lang="zh-TW"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p:cNvSpPr>
          <p:nvPr>
            <p:ph type="title" idx="4294967295"/>
          </p:nvPr>
        </p:nvSpPr>
        <p:spPr/>
        <p:txBody>
          <a:bodyPr/>
          <a:lstStyle/>
          <a:p>
            <a:pPr algn="l"/>
            <a:r>
              <a:rPr lang="zh-TW" altLang="en-US" sz="3600" b="1" dirty="0" smtClean="0">
                <a:solidFill>
                  <a:schemeClr val="bg1"/>
                </a:solidFill>
                <a:latin typeface="標楷體" pitchFamily="65" charset="-120"/>
                <a:ea typeface="標楷體" pitchFamily="65" charset="-120"/>
              </a:rPr>
              <a:t>維修申請服務</a:t>
            </a:r>
          </a:p>
        </p:txBody>
      </p:sp>
      <p:pic>
        <p:nvPicPr>
          <p:cNvPr id="20482" name="Picture 4"/>
          <p:cNvPicPr>
            <a:picLocks noGrp="1" noChangeAspect="1" noChangeArrowheads="1"/>
          </p:cNvPicPr>
          <p:nvPr>
            <p:ph type="body" idx="4294967295"/>
          </p:nvPr>
        </p:nvPicPr>
        <p:blipFill>
          <a:blip r:embed="rId2" cstate="print"/>
          <a:srcRect/>
          <a:stretch>
            <a:fillRect/>
          </a:stretch>
        </p:blipFill>
        <p:spPr>
          <a:xfrm>
            <a:off x="468313" y="1628775"/>
            <a:ext cx="8207375" cy="4497388"/>
          </a:xfrm>
        </p:spPr>
      </p:pic>
      <p:sp>
        <p:nvSpPr>
          <p:cNvPr id="20483" name="Oval 5"/>
          <p:cNvSpPr>
            <a:spLocks noChangeArrowheads="1"/>
          </p:cNvSpPr>
          <p:nvPr/>
        </p:nvSpPr>
        <p:spPr bwMode="auto">
          <a:xfrm>
            <a:off x="1187450" y="4221163"/>
            <a:ext cx="2665413" cy="431800"/>
          </a:xfrm>
          <a:prstGeom prst="ellipse">
            <a:avLst/>
          </a:prstGeom>
          <a:noFill/>
          <a:ln w="38100" algn="ctr">
            <a:solidFill>
              <a:srgbClr val="FF0000"/>
            </a:solidFill>
            <a:round/>
            <a:headEnd/>
            <a:tailEnd/>
          </a:ln>
        </p:spPr>
        <p:txBody>
          <a:bodyPr wrap="none" anchor="ctr"/>
          <a:lstStyle/>
          <a:p>
            <a:endParaRPr lang="zh-TW" altLang="en-US"/>
          </a:p>
        </p:txBody>
      </p:sp>
      <p:sp>
        <p:nvSpPr>
          <p:cNvPr id="20484" name="AutoShape 6"/>
          <p:cNvSpPr>
            <a:spLocks noChangeArrowheads="1"/>
          </p:cNvSpPr>
          <p:nvPr/>
        </p:nvSpPr>
        <p:spPr bwMode="auto">
          <a:xfrm>
            <a:off x="2411413" y="5229225"/>
            <a:ext cx="2952750" cy="576263"/>
          </a:xfrm>
          <a:prstGeom prst="wedgeEllipseCallout">
            <a:avLst>
              <a:gd name="adj1" fmla="val -12472"/>
              <a:gd name="adj2" fmla="val -155236"/>
            </a:avLst>
          </a:prstGeom>
          <a:noFill/>
          <a:ln w="25400" algn="ctr">
            <a:solidFill>
              <a:srgbClr val="FF0000"/>
            </a:solidFill>
            <a:miter lim="800000"/>
            <a:headEnd/>
            <a:tailEnd/>
          </a:ln>
        </p:spPr>
        <p:txBody>
          <a:bodyPr lIns="0" tIns="0" rIns="0" bIns="0" anchor="ctr"/>
          <a:lstStyle/>
          <a:p>
            <a:pPr algn="ctr"/>
            <a:r>
              <a:rPr lang="zh-TW" altLang="en-US">
                <a:solidFill>
                  <a:srgbClr val="FF0000"/>
                </a:solidFill>
                <a:latin typeface="Times New Roman" pitchFamily="18" charset="0"/>
                <a:ea typeface="標楷體" pitchFamily="65" charset="-120"/>
              </a:rPr>
              <a:t>尚未有帳號之客戶，請先申請</a:t>
            </a:r>
            <a:r>
              <a:rPr lang="zh-TW" altLang="en-US">
                <a:solidFill>
                  <a:srgbClr val="FF0000"/>
                </a:solidFill>
              </a:rPr>
              <a:t>，</a:t>
            </a:r>
            <a:r>
              <a:rPr lang="zh-TW" altLang="en-US">
                <a:solidFill>
                  <a:srgbClr val="FF0000"/>
                </a:solidFill>
                <a:latin typeface="Times New Roman" pitchFamily="18" charset="0"/>
                <a:ea typeface="標楷體" pitchFamily="65" charset="-120"/>
              </a:rPr>
              <a:t>以利登入</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p:cNvSpPr>
          <p:nvPr>
            <p:ph type="title" idx="4294967295"/>
          </p:nvPr>
        </p:nvSpPr>
        <p:spPr/>
        <p:txBody>
          <a:bodyPr/>
          <a:lstStyle/>
          <a:p>
            <a:pPr eaLnBrk="1" hangingPunct="1"/>
            <a:endParaRPr lang="zh-TW" altLang="en-US" dirty="0" smtClean="0"/>
          </a:p>
        </p:txBody>
      </p:sp>
      <p:sp>
        <p:nvSpPr>
          <p:cNvPr id="21506" name="Rectangle 3"/>
          <p:cNvSpPr>
            <a:spLocks noGrp="1"/>
          </p:cNvSpPr>
          <p:nvPr>
            <p:ph type="body" idx="4294967295"/>
          </p:nvPr>
        </p:nvSpPr>
        <p:spPr/>
        <p:txBody>
          <a:bodyPr/>
          <a:lstStyle/>
          <a:p>
            <a:pPr eaLnBrk="1" hangingPunct="1"/>
            <a:endParaRPr lang="zh-TW" altLang="en-US" dirty="0" smtClean="0"/>
          </a:p>
        </p:txBody>
      </p:sp>
      <p:pic>
        <p:nvPicPr>
          <p:cNvPr id="4098" name="Picture 2"/>
          <p:cNvPicPr>
            <a:picLocks noChangeAspect="1" noChangeArrowheads="1"/>
          </p:cNvPicPr>
          <p:nvPr/>
        </p:nvPicPr>
        <p:blipFill>
          <a:blip r:embed="rId2" cstate="print"/>
          <a:srcRect/>
          <a:stretch>
            <a:fillRect/>
          </a:stretch>
        </p:blipFill>
        <p:spPr bwMode="auto">
          <a:xfrm>
            <a:off x="0" y="0"/>
            <a:ext cx="9144000" cy="6165304"/>
          </a:xfrm>
          <a:prstGeom prst="rect">
            <a:avLst/>
          </a:prstGeom>
          <a:noFill/>
          <a:ln w="9525">
            <a:noFill/>
            <a:miter lim="800000"/>
            <a:headEnd/>
            <a:tailEnd/>
          </a:ln>
        </p:spPr>
      </p:pic>
      <p:sp>
        <p:nvSpPr>
          <p:cNvPr id="8" name="AutoShape 6"/>
          <p:cNvSpPr>
            <a:spLocks noChangeArrowheads="1"/>
          </p:cNvSpPr>
          <p:nvPr/>
        </p:nvSpPr>
        <p:spPr bwMode="auto">
          <a:xfrm>
            <a:off x="6948264" y="2636912"/>
            <a:ext cx="1871663" cy="2087562"/>
          </a:xfrm>
          <a:prstGeom prst="wedgeEllipseCallout">
            <a:avLst>
              <a:gd name="adj1" fmla="val -98909"/>
              <a:gd name="adj2" fmla="val 23066"/>
            </a:avLst>
          </a:prstGeom>
          <a:noFill/>
          <a:ln w="25400" algn="ctr">
            <a:solidFill>
              <a:srgbClr val="FF0000"/>
            </a:solidFill>
            <a:miter lim="800000"/>
            <a:headEnd/>
            <a:tailEnd/>
          </a:ln>
        </p:spPr>
        <p:txBody>
          <a:bodyPr lIns="0" tIns="0" rIns="0" bIns="0" anchor="ctr"/>
          <a:lstStyle/>
          <a:p>
            <a:pPr algn="ctr"/>
            <a:r>
              <a:rPr lang="zh-TW" altLang="en-US" sz="1600" dirty="0">
                <a:solidFill>
                  <a:srgbClr val="FF0000"/>
                </a:solidFill>
                <a:latin typeface="Times New Roman" pitchFamily="18" charset="0"/>
                <a:ea typeface="標楷體" pitchFamily="65" charset="-120"/>
              </a:rPr>
              <a:t>請具實填寫，並牢記帳號</a:t>
            </a:r>
            <a:r>
              <a:rPr lang="zh-TW" altLang="en-US" dirty="0">
                <a:solidFill>
                  <a:srgbClr val="FF0000"/>
                </a:solidFill>
              </a:rPr>
              <a:t>，</a:t>
            </a:r>
            <a:r>
              <a:rPr lang="zh-TW" altLang="en-US" sz="1600" dirty="0">
                <a:solidFill>
                  <a:srgbClr val="FF0000"/>
                </a:solidFill>
                <a:latin typeface="Times New Roman" pitchFamily="18" charset="0"/>
                <a:ea typeface="標楷體" pitchFamily="65" charset="-120"/>
              </a:rPr>
              <a:t> </a:t>
            </a:r>
          </a:p>
          <a:p>
            <a:pPr algn="ctr"/>
            <a:r>
              <a:rPr lang="zh-TW" altLang="en-US" sz="1600" dirty="0">
                <a:solidFill>
                  <a:srgbClr val="FF0000"/>
                </a:solidFill>
                <a:latin typeface="Times New Roman" pitchFamily="18" charset="0"/>
                <a:ea typeface="標楷體" pitchFamily="65" charset="-120"/>
              </a:rPr>
              <a:t>而密碼將透過</a:t>
            </a:r>
            <a:r>
              <a:rPr lang="en-US" altLang="zh-TW" sz="1600" dirty="0">
                <a:solidFill>
                  <a:srgbClr val="FF0000"/>
                </a:solidFill>
                <a:latin typeface="Times New Roman" pitchFamily="18" charset="0"/>
                <a:ea typeface="標楷體" pitchFamily="65" charset="-120"/>
              </a:rPr>
              <a:t>e-mail</a:t>
            </a:r>
            <a:r>
              <a:rPr lang="zh-TW" altLang="en-US" sz="1600" dirty="0">
                <a:solidFill>
                  <a:srgbClr val="FF0000"/>
                </a:solidFill>
                <a:latin typeface="Times New Roman" pitchFamily="18" charset="0"/>
                <a:ea typeface="標楷體" pitchFamily="65" charset="-120"/>
              </a:rPr>
              <a:t>通知</a:t>
            </a:r>
            <a:r>
              <a:rPr lang="zh-TW" altLang="en-US" dirty="0">
                <a:solidFill>
                  <a:srgbClr val="FF0000"/>
                </a:solidFill>
              </a:rPr>
              <a:t>，</a:t>
            </a:r>
            <a:endParaRPr lang="zh-TW" altLang="en-US" sz="1600" dirty="0">
              <a:solidFill>
                <a:srgbClr val="FF0000"/>
              </a:solidFill>
              <a:latin typeface="Times New Roman" pitchFamily="18" charset="0"/>
              <a:ea typeface="標楷體" pitchFamily="65" charset="-120"/>
            </a:endParaRPr>
          </a:p>
          <a:p>
            <a:pPr algn="ctr"/>
            <a:r>
              <a:rPr lang="zh-TW" altLang="en-US" sz="1600" dirty="0">
                <a:solidFill>
                  <a:srgbClr val="FF0000"/>
                </a:solidFill>
                <a:latin typeface="Times New Roman" pitchFamily="18" charset="0"/>
                <a:ea typeface="標楷體" pitchFamily="65" charset="-120"/>
              </a:rPr>
              <a:t> 請詳記</a:t>
            </a:r>
            <a:r>
              <a:rPr lang="zh-TW" altLang="en-US" dirty="0">
                <a:solidFill>
                  <a:srgbClr val="FF0000"/>
                </a:solidFill>
              </a:rPr>
              <a:t>，</a:t>
            </a:r>
            <a:r>
              <a:rPr lang="zh-TW" altLang="en-US" sz="1600" dirty="0">
                <a:solidFill>
                  <a:srgbClr val="FF0000"/>
                </a:solidFill>
                <a:latin typeface="Times New Roman" pitchFamily="18" charset="0"/>
                <a:ea typeface="標楷體" pitchFamily="65" charset="-120"/>
              </a:rPr>
              <a:t>以利日後持續使用</a:t>
            </a:r>
          </a:p>
        </p:txBody>
      </p:sp>
      <p:sp>
        <p:nvSpPr>
          <p:cNvPr id="9" name="Oval 5"/>
          <p:cNvSpPr>
            <a:spLocks noChangeArrowheads="1"/>
          </p:cNvSpPr>
          <p:nvPr/>
        </p:nvSpPr>
        <p:spPr bwMode="auto">
          <a:xfrm>
            <a:off x="1979712" y="2348880"/>
            <a:ext cx="4104456" cy="4176464"/>
          </a:xfrm>
          <a:prstGeom prst="ellipse">
            <a:avLst/>
          </a:prstGeom>
          <a:noFill/>
          <a:ln w="38100" algn="ctr">
            <a:solidFill>
              <a:srgbClr val="FF0000"/>
            </a:solidFill>
            <a:round/>
            <a:headEnd/>
            <a:tailEnd/>
          </a:ln>
        </p:spPr>
        <p:txBody>
          <a:bodyPr wrap="none" anchor="ctr"/>
          <a:lstStyle/>
          <a:p>
            <a:endParaRPr lang="zh-TW" altLang="en-US"/>
          </a:p>
        </p:txBody>
      </p:sp>
    </p:spTree>
  </p:cSld>
  <p:clrMapOvr>
    <a:masterClrMapping/>
  </p:clrMapOvr>
</p:sld>
</file>

<file path=ppt/theme/theme1.xml><?xml version="1.0" encoding="utf-8"?>
<a:theme xmlns:a="http://schemas.openxmlformats.org/drawingml/2006/main" name="120302 - D-Link Brand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ection Slid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ection Slid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120302 - D-Link Brand PPT template</Template>
  <TotalTime>5048</TotalTime>
  <Words>744</Words>
  <Application>Microsoft Office PowerPoint</Application>
  <PresentationFormat>如螢幕大小 (4:3)</PresentationFormat>
  <Paragraphs>80</Paragraphs>
  <Slides>21</Slides>
  <Notes>0</Notes>
  <HiddenSlides>0</HiddenSlides>
  <MMClips>0</MMClips>
  <ScaleCrop>false</ScaleCrop>
  <HeadingPairs>
    <vt:vector size="4" baseType="variant">
      <vt:variant>
        <vt:lpstr>佈景主題</vt:lpstr>
      </vt:variant>
      <vt:variant>
        <vt:i4>4</vt:i4>
      </vt:variant>
      <vt:variant>
        <vt:lpstr>投影片標題</vt:lpstr>
      </vt:variant>
      <vt:variant>
        <vt:i4>21</vt:i4>
      </vt:variant>
    </vt:vector>
  </HeadingPairs>
  <TitlesOfParts>
    <vt:vector size="25" baseType="lpstr">
      <vt:lpstr>120302 - D-Link Brand PPT template</vt:lpstr>
      <vt:lpstr>Custom Design</vt:lpstr>
      <vt:lpstr>Section Slide 1</vt:lpstr>
      <vt:lpstr>Section Slide 2</vt:lpstr>
      <vt:lpstr>投影片 1</vt:lpstr>
      <vt:lpstr>D-Link企業網路設備－服務辦法、維修據點</vt:lpstr>
      <vt:lpstr>D-Link企業網路設備－送修方式</vt:lpstr>
      <vt:lpstr>D-Link企業網路設備－非保固範圍</vt:lpstr>
      <vt:lpstr>D-Link RMA 申請畫面</vt:lpstr>
      <vt:lpstr>D-Link RMA 申請畫面</vt:lpstr>
      <vt:lpstr>D-Link企業網路維修-申請服務</vt:lpstr>
      <vt:lpstr>維修申請服務</vt:lpstr>
      <vt:lpstr>投影片 9</vt:lpstr>
      <vt:lpstr>登入帳號及密碼</vt:lpstr>
      <vt:lpstr>登入後頁面及開始線上申請</vt:lpstr>
      <vt:lpstr>線上申請：步驟一、選取產品型號</vt:lpstr>
      <vt:lpstr>選取產品型號</vt:lpstr>
      <vt:lpstr>線上申請：步驟二、輸入產品基本資料</vt:lpstr>
      <vt:lpstr>送出申請</vt:lpstr>
      <vt:lpstr>企業網路設備快速換修申請-回覆通知信 </vt:lpstr>
      <vt:lpstr>RMA企業網路申請單</vt:lpstr>
      <vt:lpstr>投影片 18</vt:lpstr>
      <vt:lpstr>申請紀錄 – 取得RMA NO.</vt:lpstr>
      <vt:lpstr>非企業網路設備之故障品送修據點</vt:lpstr>
      <vt:lpstr>感謝您對D-Link的 愛護與支持</vt:lpstr>
    </vt:vector>
  </TitlesOfParts>
  <Company>D-Link (Europe) Ltd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aalonso</dc:creator>
  <cp:lastModifiedBy>06819</cp:lastModifiedBy>
  <cp:revision>272</cp:revision>
  <dcterms:created xsi:type="dcterms:W3CDTF">2012-03-02T12:05:35Z</dcterms:created>
  <dcterms:modified xsi:type="dcterms:W3CDTF">2015-11-03T09:28:39Z</dcterms:modified>
</cp:coreProperties>
</file>